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8934" autoAdjust="0"/>
  </p:normalViewPr>
  <p:slideViewPr>
    <p:cSldViewPr snapToGrid="0">
      <p:cViewPr>
        <p:scale>
          <a:sx n="50" d="100"/>
          <a:sy n="50" d="100"/>
        </p:scale>
        <p:origin x="-150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859D9-D886-4F7E-8C10-D736C123802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D0E678-28F5-4656-BAED-0E19F0C59330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Cambios organizacionales</a:t>
          </a:r>
          <a:endParaRPr lang="es-CO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8EE7E-C173-487C-A149-F65393DB0FE4}" type="parTrans" cxnId="{81991BDB-2802-4BEE-A747-68376F2B924E}">
      <dgm:prSet/>
      <dgm:spPr/>
      <dgm:t>
        <a:bodyPr/>
        <a:lstStyle/>
        <a:p>
          <a:endParaRPr lang="es-CO"/>
        </a:p>
      </dgm:t>
    </dgm:pt>
    <dgm:pt modelId="{0EC66259-F9D6-4FD2-8AF0-94BD2BDF1F05}" type="sibTrans" cxnId="{81991BDB-2802-4BEE-A747-68376F2B924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s-CO"/>
        </a:p>
      </dgm:t>
    </dgm:pt>
    <dgm:pt modelId="{ADFA8661-C2DE-46FD-8F1F-C8E505739697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Comportamientos</a:t>
          </a:r>
          <a:endParaRPr lang="es-CO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07223-21D5-44CC-9C74-AF5A600FC668}" type="parTrans" cxnId="{C67EBC57-6B20-4CEF-B7AF-6E949C9A4922}">
      <dgm:prSet/>
      <dgm:spPr/>
      <dgm:t>
        <a:bodyPr/>
        <a:lstStyle/>
        <a:p>
          <a:endParaRPr lang="es-CO"/>
        </a:p>
      </dgm:t>
    </dgm:pt>
    <dgm:pt modelId="{9C822EE1-E537-4B91-96A7-9B9BEF6F7C93}" type="sibTrans" cxnId="{C67EBC57-6B20-4CEF-B7AF-6E949C9A4922}">
      <dgm:prSet/>
      <dgm:spPr/>
      <dgm:t>
        <a:bodyPr/>
        <a:lstStyle/>
        <a:p>
          <a:endParaRPr lang="es-CO"/>
        </a:p>
      </dgm:t>
    </dgm:pt>
    <dgm:pt modelId="{0BC501D8-6B64-4FA8-8CA3-FD1B14C25E57}" type="pres">
      <dgm:prSet presAssocID="{26C859D9-D886-4F7E-8C10-D736C1238026}" presName="Name0" presStyleCnt="0">
        <dgm:presLayoutVars>
          <dgm:dir/>
          <dgm:resizeHandles val="exact"/>
        </dgm:presLayoutVars>
      </dgm:prSet>
      <dgm:spPr/>
    </dgm:pt>
    <dgm:pt modelId="{7C46CDAA-F118-4067-B6BC-4BFC8D43F98A}" type="pres">
      <dgm:prSet presAssocID="{3FD0E678-28F5-4656-BAED-0E19F0C5933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BCC9CA-A4A8-4702-8AFD-75AC533EC9F1}" type="pres">
      <dgm:prSet presAssocID="{0EC66259-F9D6-4FD2-8AF0-94BD2BDF1F05}" presName="sibTrans" presStyleLbl="sibTrans2D1" presStyleIdx="0" presStyleCnt="1"/>
      <dgm:spPr/>
      <dgm:t>
        <a:bodyPr/>
        <a:lstStyle/>
        <a:p>
          <a:endParaRPr lang="es-CO"/>
        </a:p>
      </dgm:t>
    </dgm:pt>
    <dgm:pt modelId="{12178B90-4E37-4C28-94E9-5F6A5484A7D4}" type="pres">
      <dgm:prSet presAssocID="{0EC66259-F9D6-4FD2-8AF0-94BD2BDF1F05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0A880504-310C-49CE-B9C0-86218ED10A55}" type="pres">
      <dgm:prSet presAssocID="{ADFA8661-C2DE-46FD-8F1F-C8E50573969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D8C1208-32D8-481D-B786-54054E616DE4}" type="presOf" srcId="{26C859D9-D886-4F7E-8C10-D736C1238026}" destId="{0BC501D8-6B64-4FA8-8CA3-FD1B14C25E57}" srcOrd="0" destOrd="0" presId="urn:microsoft.com/office/officeart/2005/8/layout/process1"/>
    <dgm:cxn modelId="{9013725E-EBB7-40D8-83ED-F966D1B74F79}" type="presOf" srcId="{0EC66259-F9D6-4FD2-8AF0-94BD2BDF1F05}" destId="{12178B90-4E37-4C28-94E9-5F6A5484A7D4}" srcOrd="1" destOrd="0" presId="urn:microsoft.com/office/officeart/2005/8/layout/process1"/>
    <dgm:cxn modelId="{ADC2AEAA-6C8C-4C5A-BF81-154DB8A4C7A3}" type="presOf" srcId="{3FD0E678-28F5-4656-BAED-0E19F0C59330}" destId="{7C46CDAA-F118-4067-B6BC-4BFC8D43F98A}" srcOrd="0" destOrd="0" presId="urn:microsoft.com/office/officeart/2005/8/layout/process1"/>
    <dgm:cxn modelId="{705BFF50-50AE-45E2-85B1-AEE4C26EC245}" type="presOf" srcId="{0EC66259-F9D6-4FD2-8AF0-94BD2BDF1F05}" destId="{12BCC9CA-A4A8-4702-8AFD-75AC533EC9F1}" srcOrd="0" destOrd="0" presId="urn:microsoft.com/office/officeart/2005/8/layout/process1"/>
    <dgm:cxn modelId="{DE2D80FC-A800-41D5-AC2A-8F7AD65A77CC}" type="presOf" srcId="{ADFA8661-C2DE-46FD-8F1F-C8E505739697}" destId="{0A880504-310C-49CE-B9C0-86218ED10A55}" srcOrd="0" destOrd="0" presId="urn:microsoft.com/office/officeart/2005/8/layout/process1"/>
    <dgm:cxn modelId="{C67EBC57-6B20-4CEF-B7AF-6E949C9A4922}" srcId="{26C859D9-D886-4F7E-8C10-D736C1238026}" destId="{ADFA8661-C2DE-46FD-8F1F-C8E505739697}" srcOrd="1" destOrd="0" parTransId="{88D07223-21D5-44CC-9C74-AF5A600FC668}" sibTransId="{9C822EE1-E537-4B91-96A7-9B9BEF6F7C93}"/>
    <dgm:cxn modelId="{81991BDB-2802-4BEE-A747-68376F2B924E}" srcId="{26C859D9-D886-4F7E-8C10-D736C1238026}" destId="{3FD0E678-28F5-4656-BAED-0E19F0C59330}" srcOrd="0" destOrd="0" parTransId="{70D8EE7E-C173-487C-A149-F65393DB0FE4}" sibTransId="{0EC66259-F9D6-4FD2-8AF0-94BD2BDF1F05}"/>
    <dgm:cxn modelId="{7346FC5D-E2FB-4026-B01A-98627DE13443}" type="presParOf" srcId="{0BC501D8-6B64-4FA8-8CA3-FD1B14C25E57}" destId="{7C46CDAA-F118-4067-B6BC-4BFC8D43F98A}" srcOrd="0" destOrd="0" presId="urn:microsoft.com/office/officeart/2005/8/layout/process1"/>
    <dgm:cxn modelId="{63A75D67-8D5B-4CF2-9B83-774CF518B2B4}" type="presParOf" srcId="{0BC501D8-6B64-4FA8-8CA3-FD1B14C25E57}" destId="{12BCC9CA-A4A8-4702-8AFD-75AC533EC9F1}" srcOrd="1" destOrd="0" presId="urn:microsoft.com/office/officeart/2005/8/layout/process1"/>
    <dgm:cxn modelId="{CAE28063-4920-4C76-9BB7-4F4BD2A84490}" type="presParOf" srcId="{12BCC9CA-A4A8-4702-8AFD-75AC533EC9F1}" destId="{12178B90-4E37-4C28-94E9-5F6A5484A7D4}" srcOrd="0" destOrd="0" presId="urn:microsoft.com/office/officeart/2005/8/layout/process1"/>
    <dgm:cxn modelId="{238F21E6-D2C8-42E2-BD3C-D1D6A55D4A87}" type="presParOf" srcId="{0BC501D8-6B64-4FA8-8CA3-FD1B14C25E57}" destId="{0A880504-310C-49CE-B9C0-86218ED10A5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0011C-8235-427B-916C-05FF217DBAE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6481C3FD-4179-4D9A-968F-5AEAF0573D44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Usar correctamente los elementos de identificación personal </a:t>
          </a:r>
          <a:endParaRPr lang="es-CO" sz="2000" b="1" dirty="0">
            <a:solidFill>
              <a:schemeClr val="tx1"/>
            </a:solidFill>
          </a:endParaRPr>
        </a:p>
      </dgm:t>
    </dgm:pt>
    <dgm:pt modelId="{BACD69E4-979F-47E1-BD0E-0B434087FBD0}" type="parTrans" cxnId="{73613F83-D256-423D-BB8B-72ACE85CD6D0}">
      <dgm:prSet/>
      <dgm:spPr/>
      <dgm:t>
        <a:bodyPr/>
        <a:lstStyle/>
        <a:p>
          <a:endParaRPr lang="es-CO"/>
        </a:p>
      </dgm:t>
    </dgm:pt>
    <dgm:pt modelId="{6FF1B194-2AE9-47BA-AF5D-C2072B8CC7C0}" type="sibTrans" cxnId="{73613F83-D256-423D-BB8B-72ACE85CD6D0}">
      <dgm:prSet/>
      <dgm:spPr/>
      <dgm:t>
        <a:bodyPr/>
        <a:lstStyle/>
        <a:p>
          <a:endParaRPr lang="es-CO"/>
        </a:p>
      </dgm:t>
    </dgm:pt>
    <dgm:pt modelId="{4335646B-3655-4517-B9F2-BCF3CB5193A2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CO" sz="2000" b="1" dirty="0" smtClean="0">
              <a:solidFill>
                <a:schemeClr val="tx1"/>
              </a:solidFill>
            </a:rPr>
            <a:t>Aplicar de manera correcta la técnica de lavado de manos según los parámetros de la OMS</a:t>
          </a:r>
          <a:endParaRPr lang="es-CO" sz="2000" b="1" dirty="0">
            <a:solidFill>
              <a:schemeClr val="tx1"/>
            </a:solidFill>
          </a:endParaRPr>
        </a:p>
      </dgm:t>
    </dgm:pt>
    <dgm:pt modelId="{DD5EE918-6539-48B5-8751-490D103DAD8E}" type="parTrans" cxnId="{E2EF65F1-4523-4473-8CF5-769C120BD063}">
      <dgm:prSet/>
      <dgm:spPr/>
      <dgm:t>
        <a:bodyPr/>
        <a:lstStyle/>
        <a:p>
          <a:endParaRPr lang="es-CO"/>
        </a:p>
      </dgm:t>
    </dgm:pt>
    <dgm:pt modelId="{28D9CFE2-8359-47A0-A079-D7F201DD4410}" type="sibTrans" cxnId="{E2EF65F1-4523-4473-8CF5-769C120BD063}">
      <dgm:prSet/>
      <dgm:spPr/>
      <dgm:t>
        <a:bodyPr/>
        <a:lstStyle/>
        <a:p>
          <a:endParaRPr lang="es-CO"/>
        </a:p>
      </dgm:t>
    </dgm:pt>
    <dgm:pt modelId="{2C1D800C-2248-45A9-AD40-7C9A83B7141E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Usar correctamente los EPP</a:t>
          </a:r>
          <a:endParaRPr lang="es-CO" sz="2000" b="1" dirty="0">
            <a:solidFill>
              <a:schemeClr val="tx1"/>
            </a:solidFill>
          </a:endParaRPr>
        </a:p>
      </dgm:t>
    </dgm:pt>
    <dgm:pt modelId="{D285279C-2FF2-4D2D-9A58-935AE982CADE}" type="parTrans" cxnId="{A28AF517-AD7A-4CB5-AAE9-57AFFDFC05A1}">
      <dgm:prSet/>
      <dgm:spPr/>
      <dgm:t>
        <a:bodyPr/>
        <a:lstStyle/>
        <a:p>
          <a:endParaRPr lang="es-CO"/>
        </a:p>
      </dgm:t>
    </dgm:pt>
    <dgm:pt modelId="{BF371D97-9DD6-4E24-B45D-C473572CC352}" type="sibTrans" cxnId="{A28AF517-AD7A-4CB5-AAE9-57AFFDFC05A1}">
      <dgm:prSet/>
      <dgm:spPr/>
      <dgm:t>
        <a:bodyPr/>
        <a:lstStyle/>
        <a:p>
          <a:endParaRPr lang="es-CO"/>
        </a:p>
      </dgm:t>
    </dgm:pt>
    <dgm:pt modelId="{76E187B2-287E-4A6C-8E07-12F6CDC8345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/>
          <a:r>
            <a:rPr lang="es-CO" sz="2000" b="1" dirty="0" smtClean="0">
              <a:solidFill>
                <a:schemeClr val="tx1"/>
              </a:solidFill>
            </a:rPr>
            <a:t>Reportar los eventos e incidentes adversos al programa de seguridad el paciente </a:t>
          </a:r>
          <a:r>
            <a:rPr lang="es-CO" sz="2200" b="1" dirty="0" smtClean="0"/>
            <a:t>. </a:t>
          </a:r>
          <a:endParaRPr lang="es-CO" sz="2200" b="1" dirty="0"/>
        </a:p>
      </dgm:t>
    </dgm:pt>
    <dgm:pt modelId="{4A859739-7519-4146-BEB9-CE2CB5D291D0}" type="parTrans" cxnId="{DAA4DB7B-16A9-4A1C-8528-DAB05B643C69}">
      <dgm:prSet/>
      <dgm:spPr/>
      <dgm:t>
        <a:bodyPr/>
        <a:lstStyle/>
        <a:p>
          <a:endParaRPr lang="es-CO"/>
        </a:p>
      </dgm:t>
    </dgm:pt>
    <dgm:pt modelId="{78598A2A-C214-4207-9EC6-80D51A002505}" type="sibTrans" cxnId="{DAA4DB7B-16A9-4A1C-8528-DAB05B643C69}">
      <dgm:prSet/>
      <dgm:spPr/>
      <dgm:t>
        <a:bodyPr/>
        <a:lstStyle/>
        <a:p>
          <a:endParaRPr lang="es-CO"/>
        </a:p>
      </dgm:t>
    </dgm:pt>
    <dgm:pt modelId="{4C2BEA37-AE66-409C-A1B9-AED56CCE7652}" type="pres">
      <dgm:prSet presAssocID="{67F0011C-8235-427B-916C-05FF217DB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FDBE42-F5ED-45D8-9F60-F5B7A1AB0FA1}" type="pres">
      <dgm:prSet presAssocID="{6481C3FD-4179-4D9A-968F-5AEAF0573D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B9D8ED-CE9C-4DCF-AC14-6F2833B75D17}" type="pres">
      <dgm:prSet presAssocID="{6FF1B194-2AE9-47BA-AF5D-C2072B8CC7C0}" presName="sibTrans" presStyleCnt="0"/>
      <dgm:spPr/>
    </dgm:pt>
    <dgm:pt modelId="{A013FFC6-C371-4B7E-8E6C-E1BCCF95BD2B}" type="pres">
      <dgm:prSet presAssocID="{4335646B-3655-4517-B9F2-BCF3CB5193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714B83-B7F4-4666-A996-036AC14E1D81}" type="pres">
      <dgm:prSet presAssocID="{28D9CFE2-8359-47A0-A079-D7F201DD4410}" presName="sibTrans" presStyleCnt="0"/>
      <dgm:spPr/>
    </dgm:pt>
    <dgm:pt modelId="{A6AFF67A-3FC5-4D12-9074-59CBD2D9F239}" type="pres">
      <dgm:prSet presAssocID="{2C1D800C-2248-45A9-AD40-7C9A83B7141E}" presName="node" presStyleLbl="node1" presStyleIdx="2" presStyleCnt="4" custLinFactNeighborX="-2129" custLinFactNeighborY="1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C30A04-E381-4BD9-9A5F-A95795494E46}" type="pres">
      <dgm:prSet presAssocID="{BF371D97-9DD6-4E24-B45D-C473572CC352}" presName="sibTrans" presStyleCnt="0"/>
      <dgm:spPr/>
    </dgm:pt>
    <dgm:pt modelId="{472AC25B-B063-4801-A330-70184C39A65A}" type="pres">
      <dgm:prSet presAssocID="{76E187B2-287E-4A6C-8E07-12F6CDC834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7027C9-1162-41A2-BC3F-3CB253F26166}" type="presOf" srcId="{67F0011C-8235-427B-916C-05FF217DBAE3}" destId="{4C2BEA37-AE66-409C-A1B9-AED56CCE7652}" srcOrd="0" destOrd="0" presId="urn:microsoft.com/office/officeart/2005/8/layout/default"/>
    <dgm:cxn modelId="{DAA4DB7B-16A9-4A1C-8528-DAB05B643C69}" srcId="{67F0011C-8235-427B-916C-05FF217DBAE3}" destId="{76E187B2-287E-4A6C-8E07-12F6CDC83458}" srcOrd="3" destOrd="0" parTransId="{4A859739-7519-4146-BEB9-CE2CB5D291D0}" sibTransId="{78598A2A-C214-4207-9EC6-80D51A002505}"/>
    <dgm:cxn modelId="{A28AF517-AD7A-4CB5-AAE9-57AFFDFC05A1}" srcId="{67F0011C-8235-427B-916C-05FF217DBAE3}" destId="{2C1D800C-2248-45A9-AD40-7C9A83B7141E}" srcOrd="2" destOrd="0" parTransId="{D285279C-2FF2-4D2D-9A58-935AE982CADE}" sibTransId="{BF371D97-9DD6-4E24-B45D-C473572CC352}"/>
    <dgm:cxn modelId="{46792887-B2D4-4B20-AAFB-B49868EAFD76}" type="presOf" srcId="{6481C3FD-4179-4D9A-968F-5AEAF0573D44}" destId="{1EFDBE42-F5ED-45D8-9F60-F5B7A1AB0FA1}" srcOrd="0" destOrd="0" presId="urn:microsoft.com/office/officeart/2005/8/layout/default"/>
    <dgm:cxn modelId="{B6F074AD-0D28-401A-A868-147A30B6930D}" type="presOf" srcId="{4335646B-3655-4517-B9F2-BCF3CB5193A2}" destId="{A013FFC6-C371-4B7E-8E6C-E1BCCF95BD2B}" srcOrd="0" destOrd="0" presId="urn:microsoft.com/office/officeart/2005/8/layout/default"/>
    <dgm:cxn modelId="{24190849-F775-4B2A-830E-D2B71ED54311}" type="presOf" srcId="{76E187B2-287E-4A6C-8E07-12F6CDC83458}" destId="{472AC25B-B063-4801-A330-70184C39A65A}" srcOrd="0" destOrd="0" presId="urn:microsoft.com/office/officeart/2005/8/layout/default"/>
    <dgm:cxn modelId="{73613F83-D256-423D-BB8B-72ACE85CD6D0}" srcId="{67F0011C-8235-427B-916C-05FF217DBAE3}" destId="{6481C3FD-4179-4D9A-968F-5AEAF0573D44}" srcOrd="0" destOrd="0" parTransId="{BACD69E4-979F-47E1-BD0E-0B434087FBD0}" sibTransId="{6FF1B194-2AE9-47BA-AF5D-C2072B8CC7C0}"/>
    <dgm:cxn modelId="{3244A2A1-3ABA-4EB2-9547-CD5910898EAE}" type="presOf" srcId="{2C1D800C-2248-45A9-AD40-7C9A83B7141E}" destId="{A6AFF67A-3FC5-4D12-9074-59CBD2D9F239}" srcOrd="0" destOrd="0" presId="urn:microsoft.com/office/officeart/2005/8/layout/default"/>
    <dgm:cxn modelId="{E2EF65F1-4523-4473-8CF5-769C120BD063}" srcId="{67F0011C-8235-427B-916C-05FF217DBAE3}" destId="{4335646B-3655-4517-B9F2-BCF3CB5193A2}" srcOrd="1" destOrd="0" parTransId="{DD5EE918-6539-48B5-8751-490D103DAD8E}" sibTransId="{28D9CFE2-8359-47A0-A079-D7F201DD4410}"/>
    <dgm:cxn modelId="{C9036553-106E-4E50-81D3-6E0F345F21AD}" type="presParOf" srcId="{4C2BEA37-AE66-409C-A1B9-AED56CCE7652}" destId="{1EFDBE42-F5ED-45D8-9F60-F5B7A1AB0FA1}" srcOrd="0" destOrd="0" presId="urn:microsoft.com/office/officeart/2005/8/layout/default"/>
    <dgm:cxn modelId="{944555CE-D9DD-41F2-AC51-AD6BA6A9D025}" type="presParOf" srcId="{4C2BEA37-AE66-409C-A1B9-AED56CCE7652}" destId="{D1B9D8ED-CE9C-4DCF-AC14-6F2833B75D17}" srcOrd="1" destOrd="0" presId="urn:microsoft.com/office/officeart/2005/8/layout/default"/>
    <dgm:cxn modelId="{A1DFEF7E-F02F-4C12-9798-3E25FC49B0C2}" type="presParOf" srcId="{4C2BEA37-AE66-409C-A1B9-AED56CCE7652}" destId="{A013FFC6-C371-4B7E-8E6C-E1BCCF95BD2B}" srcOrd="2" destOrd="0" presId="urn:microsoft.com/office/officeart/2005/8/layout/default"/>
    <dgm:cxn modelId="{3DC52C10-A131-4E0C-9FDB-F80C77935885}" type="presParOf" srcId="{4C2BEA37-AE66-409C-A1B9-AED56CCE7652}" destId="{BB714B83-B7F4-4666-A996-036AC14E1D81}" srcOrd="3" destOrd="0" presId="urn:microsoft.com/office/officeart/2005/8/layout/default"/>
    <dgm:cxn modelId="{0C78C32F-B20E-45A8-871A-6D2B633352AE}" type="presParOf" srcId="{4C2BEA37-AE66-409C-A1B9-AED56CCE7652}" destId="{A6AFF67A-3FC5-4D12-9074-59CBD2D9F239}" srcOrd="4" destOrd="0" presId="urn:microsoft.com/office/officeart/2005/8/layout/default"/>
    <dgm:cxn modelId="{2EB02417-32D0-44DD-B631-16A3B1696F90}" type="presParOf" srcId="{4C2BEA37-AE66-409C-A1B9-AED56CCE7652}" destId="{D7C30A04-E381-4BD9-9A5F-A95795494E46}" srcOrd="5" destOrd="0" presId="urn:microsoft.com/office/officeart/2005/8/layout/default"/>
    <dgm:cxn modelId="{2D79E61E-3A1E-4BE8-BC1C-390697750A58}" type="presParOf" srcId="{4C2BEA37-AE66-409C-A1B9-AED56CCE7652}" destId="{472AC25B-B063-4801-A330-70184C39A6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F0011C-8235-427B-916C-05FF217DBAE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6481C3FD-4179-4D9A-968F-5AEAF0573D44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Puntualidad</a:t>
          </a:r>
          <a:r>
            <a:rPr lang="es-CO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el cumplimiento  de los compromisos  institucionales.</a:t>
          </a:r>
          <a:endParaRPr lang="es-CO" sz="2000" b="1" dirty="0">
            <a:solidFill>
              <a:schemeClr val="tx1"/>
            </a:solidFill>
          </a:endParaRPr>
        </a:p>
      </dgm:t>
    </dgm:pt>
    <dgm:pt modelId="{BACD69E4-979F-47E1-BD0E-0B434087FBD0}" type="parTrans" cxnId="{73613F83-D256-423D-BB8B-72ACE85CD6D0}">
      <dgm:prSet/>
      <dgm:spPr/>
      <dgm:t>
        <a:bodyPr/>
        <a:lstStyle/>
        <a:p>
          <a:endParaRPr lang="es-CO"/>
        </a:p>
      </dgm:t>
    </dgm:pt>
    <dgm:pt modelId="{6FF1B194-2AE9-47BA-AF5D-C2072B8CC7C0}" type="sibTrans" cxnId="{73613F83-D256-423D-BB8B-72ACE85CD6D0}">
      <dgm:prSet/>
      <dgm:spPr/>
      <dgm:t>
        <a:bodyPr/>
        <a:lstStyle/>
        <a:p>
          <a:endParaRPr lang="es-CO"/>
        </a:p>
      </dgm:t>
    </dgm:pt>
    <dgm:pt modelId="{4335646B-3655-4517-B9F2-BCF3CB5193A2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Entregar los resultados en el tiempo acordado o establecido.</a:t>
          </a:r>
          <a:endParaRPr lang="es-CO" sz="2000" b="1" dirty="0">
            <a:solidFill>
              <a:schemeClr val="tx1"/>
            </a:solidFill>
          </a:endParaRPr>
        </a:p>
      </dgm:t>
    </dgm:pt>
    <dgm:pt modelId="{DD5EE918-6539-48B5-8751-490D103DAD8E}" type="parTrans" cxnId="{E2EF65F1-4523-4473-8CF5-769C120BD063}">
      <dgm:prSet/>
      <dgm:spPr/>
      <dgm:t>
        <a:bodyPr/>
        <a:lstStyle/>
        <a:p>
          <a:endParaRPr lang="es-CO"/>
        </a:p>
      </dgm:t>
    </dgm:pt>
    <dgm:pt modelId="{28D9CFE2-8359-47A0-A079-D7F201DD4410}" type="sibTrans" cxnId="{E2EF65F1-4523-4473-8CF5-769C120BD063}">
      <dgm:prSet/>
      <dgm:spPr/>
      <dgm:t>
        <a:bodyPr/>
        <a:lstStyle/>
        <a:p>
          <a:endParaRPr lang="es-CO"/>
        </a:p>
      </dgm:t>
    </dgm:pt>
    <dgm:pt modelId="{4C2BEA37-AE66-409C-A1B9-AED56CCE7652}" type="pres">
      <dgm:prSet presAssocID="{67F0011C-8235-427B-916C-05FF217DB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FDBE42-F5ED-45D8-9F60-F5B7A1AB0FA1}" type="pres">
      <dgm:prSet presAssocID="{6481C3FD-4179-4D9A-968F-5AEAF0573D4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B9D8ED-CE9C-4DCF-AC14-6F2833B75D17}" type="pres">
      <dgm:prSet presAssocID="{6FF1B194-2AE9-47BA-AF5D-C2072B8CC7C0}" presName="sibTrans" presStyleCnt="0"/>
      <dgm:spPr/>
    </dgm:pt>
    <dgm:pt modelId="{A013FFC6-C371-4B7E-8E6C-E1BCCF95BD2B}" type="pres">
      <dgm:prSet presAssocID="{4335646B-3655-4517-B9F2-BCF3CB5193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8F4C991-1785-45B3-9CD9-A3E367459900}" type="presOf" srcId="{4335646B-3655-4517-B9F2-BCF3CB5193A2}" destId="{A013FFC6-C371-4B7E-8E6C-E1BCCF95BD2B}" srcOrd="0" destOrd="0" presId="urn:microsoft.com/office/officeart/2005/8/layout/default"/>
    <dgm:cxn modelId="{1B72393B-A4CB-4022-9FAB-CD10BEED25DB}" type="presOf" srcId="{6481C3FD-4179-4D9A-968F-5AEAF0573D44}" destId="{1EFDBE42-F5ED-45D8-9F60-F5B7A1AB0FA1}" srcOrd="0" destOrd="0" presId="urn:microsoft.com/office/officeart/2005/8/layout/default"/>
    <dgm:cxn modelId="{E5FB1AAB-DC1E-489D-8BE2-8B425C1B23BE}" type="presOf" srcId="{67F0011C-8235-427B-916C-05FF217DBAE3}" destId="{4C2BEA37-AE66-409C-A1B9-AED56CCE7652}" srcOrd="0" destOrd="0" presId="urn:microsoft.com/office/officeart/2005/8/layout/default"/>
    <dgm:cxn modelId="{E2EF65F1-4523-4473-8CF5-769C120BD063}" srcId="{67F0011C-8235-427B-916C-05FF217DBAE3}" destId="{4335646B-3655-4517-B9F2-BCF3CB5193A2}" srcOrd="1" destOrd="0" parTransId="{DD5EE918-6539-48B5-8751-490D103DAD8E}" sibTransId="{28D9CFE2-8359-47A0-A079-D7F201DD4410}"/>
    <dgm:cxn modelId="{73613F83-D256-423D-BB8B-72ACE85CD6D0}" srcId="{67F0011C-8235-427B-916C-05FF217DBAE3}" destId="{6481C3FD-4179-4D9A-968F-5AEAF0573D44}" srcOrd="0" destOrd="0" parTransId="{BACD69E4-979F-47E1-BD0E-0B434087FBD0}" sibTransId="{6FF1B194-2AE9-47BA-AF5D-C2072B8CC7C0}"/>
    <dgm:cxn modelId="{9B72CDE0-2A25-4813-AE10-B5AB9160259D}" type="presParOf" srcId="{4C2BEA37-AE66-409C-A1B9-AED56CCE7652}" destId="{1EFDBE42-F5ED-45D8-9F60-F5B7A1AB0FA1}" srcOrd="0" destOrd="0" presId="urn:microsoft.com/office/officeart/2005/8/layout/default"/>
    <dgm:cxn modelId="{D5906A66-3904-436E-9501-8F026B19545C}" type="presParOf" srcId="{4C2BEA37-AE66-409C-A1B9-AED56CCE7652}" destId="{D1B9D8ED-CE9C-4DCF-AC14-6F2833B75D17}" srcOrd="1" destOrd="0" presId="urn:microsoft.com/office/officeart/2005/8/layout/default"/>
    <dgm:cxn modelId="{39DB0B3A-9F77-4FA9-AFC2-DF57717EF225}" type="presParOf" srcId="{4C2BEA37-AE66-409C-A1B9-AED56CCE7652}" destId="{A013FFC6-C371-4B7E-8E6C-E1BCCF95BD2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0011C-8235-427B-916C-05FF217DBAE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6481C3FD-4179-4D9A-968F-5AEAF0573D44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Guardar la confidencialidad de la información.</a:t>
          </a:r>
          <a:endParaRPr lang="es-CO" sz="2000" b="1" dirty="0">
            <a:solidFill>
              <a:schemeClr val="tx1"/>
            </a:solidFill>
          </a:endParaRPr>
        </a:p>
      </dgm:t>
    </dgm:pt>
    <dgm:pt modelId="{BACD69E4-979F-47E1-BD0E-0B434087FBD0}" type="parTrans" cxnId="{73613F83-D256-423D-BB8B-72ACE85CD6D0}">
      <dgm:prSet/>
      <dgm:spPr/>
      <dgm:t>
        <a:bodyPr/>
        <a:lstStyle/>
        <a:p>
          <a:endParaRPr lang="es-CO"/>
        </a:p>
      </dgm:t>
    </dgm:pt>
    <dgm:pt modelId="{6FF1B194-2AE9-47BA-AF5D-C2072B8CC7C0}" type="sibTrans" cxnId="{73613F83-D256-423D-BB8B-72ACE85CD6D0}">
      <dgm:prSet/>
      <dgm:spPr/>
      <dgm:t>
        <a:bodyPr/>
        <a:lstStyle/>
        <a:p>
          <a:endParaRPr lang="es-CO"/>
        </a:p>
      </dgm:t>
    </dgm:pt>
    <dgm:pt modelId="{4335646B-3655-4517-B9F2-BCF3CB5193A2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CO" sz="2000" b="1" dirty="0" smtClean="0">
              <a:solidFill>
                <a:schemeClr val="tx1"/>
              </a:solidFill>
            </a:rPr>
            <a:t>Entregar la información adecuada  al paciente y familia.</a:t>
          </a:r>
          <a:endParaRPr lang="es-CO" sz="2000" b="1" dirty="0">
            <a:solidFill>
              <a:schemeClr val="tx1"/>
            </a:solidFill>
          </a:endParaRPr>
        </a:p>
      </dgm:t>
    </dgm:pt>
    <dgm:pt modelId="{DD5EE918-6539-48B5-8751-490D103DAD8E}" type="parTrans" cxnId="{E2EF65F1-4523-4473-8CF5-769C120BD063}">
      <dgm:prSet/>
      <dgm:spPr/>
      <dgm:t>
        <a:bodyPr/>
        <a:lstStyle/>
        <a:p>
          <a:endParaRPr lang="es-CO"/>
        </a:p>
      </dgm:t>
    </dgm:pt>
    <dgm:pt modelId="{28D9CFE2-8359-47A0-A079-D7F201DD4410}" type="sibTrans" cxnId="{E2EF65F1-4523-4473-8CF5-769C120BD063}">
      <dgm:prSet/>
      <dgm:spPr/>
      <dgm:t>
        <a:bodyPr/>
        <a:lstStyle/>
        <a:p>
          <a:endParaRPr lang="es-CO"/>
        </a:p>
      </dgm:t>
    </dgm:pt>
    <dgm:pt modelId="{2C1D800C-2248-45A9-AD40-7C9A83B7141E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Resolver las  inquietudes al paciente.</a:t>
          </a:r>
          <a:endParaRPr lang="es-CO" sz="2000" b="1" dirty="0">
            <a:solidFill>
              <a:schemeClr val="tx1"/>
            </a:solidFill>
          </a:endParaRPr>
        </a:p>
      </dgm:t>
    </dgm:pt>
    <dgm:pt modelId="{D285279C-2FF2-4D2D-9A58-935AE982CADE}" type="parTrans" cxnId="{A28AF517-AD7A-4CB5-AAE9-57AFFDFC05A1}">
      <dgm:prSet/>
      <dgm:spPr/>
      <dgm:t>
        <a:bodyPr/>
        <a:lstStyle/>
        <a:p>
          <a:endParaRPr lang="es-CO"/>
        </a:p>
      </dgm:t>
    </dgm:pt>
    <dgm:pt modelId="{BF371D97-9DD6-4E24-B45D-C473572CC352}" type="sibTrans" cxnId="{A28AF517-AD7A-4CB5-AAE9-57AFFDFC05A1}">
      <dgm:prSet/>
      <dgm:spPr/>
      <dgm:t>
        <a:bodyPr/>
        <a:lstStyle/>
        <a:p>
          <a:endParaRPr lang="es-CO"/>
        </a:p>
      </dgm:t>
    </dgm:pt>
    <dgm:pt modelId="{76E187B2-287E-4A6C-8E07-12F6CDC8345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s-CO" sz="2000" b="1" dirty="0" smtClean="0">
              <a:solidFill>
                <a:schemeClr val="tx1"/>
              </a:solidFill>
            </a:rPr>
            <a:t>Entregar información sobre deberes y derechos al paciente y la familia</a:t>
          </a:r>
          <a:r>
            <a:rPr lang="es-CO" sz="2200" b="1" dirty="0" smtClean="0">
              <a:solidFill>
                <a:schemeClr val="tx1"/>
              </a:solidFill>
            </a:rPr>
            <a:t>. </a:t>
          </a:r>
          <a:endParaRPr lang="es-CO" sz="2200" b="1" dirty="0">
            <a:solidFill>
              <a:schemeClr val="tx1"/>
            </a:solidFill>
          </a:endParaRPr>
        </a:p>
      </dgm:t>
    </dgm:pt>
    <dgm:pt modelId="{4A859739-7519-4146-BEB9-CE2CB5D291D0}" type="parTrans" cxnId="{DAA4DB7B-16A9-4A1C-8528-DAB05B643C69}">
      <dgm:prSet/>
      <dgm:spPr/>
      <dgm:t>
        <a:bodyPr/>
        <a:lstStyle/>
        <a:p>
          <a:endParaRPr lang="es-CO"/>
        </a:p>
      </dgm:t>
    </dgm:pt>
    <dgm:pt modelId="{78598A2A-C214-4207-9EC6-80D51A002505}" type="sibTrans" cxnId="{DAA4DB7B-16A9-4A1C-8528-DAB05B643C69}">
      <dgm:prSet/>
      <dgm:spPr/>
      <dgm:t>
        <a:bodyPr/>
        <a:lstStyle/>
        <a:p>
          <a:endParaRPr lang="es-CO"/>
        </a:p>
      </dgm:t>
    </dgm:pt>
    <dgm:pt modelId="{E8C0EF4C-AED5-456B-B241-F6F4288F6F5E}">
      <dgm:prSet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Entregar información sobre las Rutas de Evacuación </a:t>
          </a:r>
          <a:endParaRPr lang="es-ES" sz="2000" b="1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87EB496E-A0F3-467C-B9D1-938ABFB998D5}" type="parTrans" cxnId="{F3146D76-FFF2-426B-A620-95C3918A4E3D}">
      <dgm:prSet/>
      <dgm:spPr/>
      <dgm:t>
        <a:bodyPr/>
        <a:lstStyle/>
        <a:p>
          <a:endParaRPr lang="es-CO"/>
        </a:p>
      </dgm:t>
    </dgm:pt>
    <dgm:pt modelId="{99519A13-C1C7-46A3-AB6F-F69468B65837}" type="sibTrans" cxnId="{F3146D76-FFF2-426B-A620-95C3918A4E3D}">
      <dgm:prSet/>
      <dgm:spPr/>
      <dgm:t>
        <a:bodyPr/>
        <a:lstStyle/>
        <a:p>
          <a:endParaRPr lang="es-CO"/>
        </a:p>
      </dgm:t>
    </dgm:pt>
    <dgm:pt modelId="{4C2BEA37-AE66-409C-A1B9-AED56CCE7652}" type="pres">
      <dgm:prSet presAssocID="{67F0011C-8235-427B-916C-05FF217DB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FDBE42-F5ED-45D8-9F60-F5B7A1AB0FA1}" type="pres">
      <dgm:prSet presAssocID="{6481C3FD-4179-4D9A-968F-5AEAF0573D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B9D8ED-CE9C-4DCF-AC14-6F2833B75D17}" type="pres">
      <dgm:prSet presAssocID="{6FF1B194-2AE9-47BA-AF5D-C2072B8CC7C0}" presName="sibTrans" presStyleCnt="0"/>
      <dgm:spPr/>
    </dgm:pt>
    <dgm:pt modelId="{A013FFC6-C371-4B7E-8E6C-E1BCCF95BD2B}" type="pres">
      <dgm:prSet presAssocID="{4335646B-3655-4517-B9F2-BCF3CB5193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714B83-B7F4-4666-A996-036AC14E1D81}" type="pres">
      <dgm:prSet presAssocID="{28D9CFE2-8359-47A0-A079-D7F201DD4410}" presName="sibTrans" presStyleCnt="0"/>
      <dgm:spPr/>
    </dgm:pt>
    <dgm:pt modelId="{A6AFF67A-3FC5-4D12-9074-59CBD2D9F239}" type="pres">
      <dgm:prSet presAssocID="{2C1D800C-2248-45A9-AD40-7C9A83B7141E}" presName="node" presStyleLbl="node1" presStyleIdx="2" presStyleCnt="5" custLinFactNeighborX="-2129" custLinFactNeighborY="1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C30A04-E381-4BD9-9A5F-A95795494E46}" type="pres">
      <dgm:prSet presAssocID="{BF371D97-9DD6-4E24-B45D-C473572CC352}" presName="sibTrans" presStyleCnt="0"/>
      <dgm:spPr/>
    </dgm:pt>
    <dgm:pt modelId="{472AC25B-B063-4801-A330-70184C39A65A}" type="pres">
      <dgm:prSet presAssocID="{76E187B2-287E-4A6C-8E07-12F6CDC834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ECDE86-B62B-4D8C-A835-227A59F80C12}" type="pres">
      <dgm:prSet presAssocID="{78598A2A-C214-4207-9EC6-80D51A002505}" presName="sibTrans" presStyleCnt="0"/>
      <dgm:spPr/>
    </dgm:pt>
    <dgm:pt modelId="{814556AD-BA51-411A-A22E-FD703FC3CEB8}" type="pres">
      <dgm:prSet presAssocID="{E8C0EF4C-AED5-456B-B241-F6F4288F6F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2EF65F1-4523-4473-8CF5-769C120BD063}" srcId="{67F0011C-8235-427B-916C-05FF217DBAE3}" destId="{4335646B-3655-4517-B9F2-BCF3CB5193A2}" srcOrd="1" destOrd="0" parTransId="{DD5EE918-6539-48B5-8751-490D103DAD8E}" sibTransId="{28D9CFE2-8359-47A0-A079-D7F201DD4410}"/>
    <dgm:cxn modelId="{5F3E2650-936A-4A16-B41B-B88D39D776B6}" type="presOf" srcId="{4335646B-3655-4517-B9F2-BCF3CB5193A2}" destId="{A013FFC6-C371-4B7E-8E6C-E1BCCF95BD2B}" srcOrd="0" destOrd="0" presId="urn:microsoft.com/office/officeart/2005/8/layout/default"/>
    <dgm:cxn modelId="{F3146D76-FFF2-426B-A620-95C3918A4E3D}" srcId="{67F0011C-8235-427B-916C-05FF217DBAE3}" destId="{E8C0EF4C-AED5-456B-B241-F6F4288F6F5E}" srcOrd="4" destOrd="0" parTransId="{87EB496E-A0F3-467C-B9D1-938ABFB998D5}" sibTransId="{99519A13-C1C7-46A3-AB6F-F69468B65837}"/>
    <dgm:cxn modelId="{DAA4DB7B-16A9-4A1C-8528-DAB05B643C69}" srcId="{67F0011C-8235-427B-916C-05FF217DBAE3}" destId="{76E187B2-287E-4A6C-8E07-12F6CDC83458}" srcOrd="3" destOrd="0" parTransId="{4A859739-7519-4146-BEB9-CE2CB5D291D0}" sibTransId="{78598A2A-C214-4207-9EC6-80D51A002505}"/>
    <dgm:cxn modelId="{44733F61-8E17-469A-9D0C-79061320D15C}" type="presOf" srcId="{76E187B2-287E-4A6C-8E07-12F6CDC83458}" destId="{472AC25B-B063-4801-A330-70184C39A65A}" srcOrd="0" destOrd="0" presId="urn:microsoft.com/office/officeart/2005/8/layout/default"/>
    <dgm:cxn modelId="{FF76ED2F-F853-4801-BC0C-207DA1D8B3F0}" type="presOf" srcId="{2C1D800C-2248-45A9-AD40-7C9A83B7141E}" destId="{A6AFF67A-3FC5-4D12-9074-59CBD2D9F239}" srcOrd="0" destOrd="0" presId="urn:microsoft.com/office/officeart/2005/8/layout/default"/>
    <dgm:cxn modelId="{73613F83-D256-423D-BB8B-72ACE85CD6D0}" srcId="{67F0011C-8235-427B-916C-05FF217DBAE3}" destId="{6481C3FD-4179-4D9A-968F-5AEAF0573D44}" srcOrd="0" destOrd="0" parTransId="{BACD69E4-979F-47E1-BD0E-0B434087FBD0}" sibTransId="{6FF1B194-2AE9-47BA-AF5D-C2072B8CC7C0}"/>
    <dgm:cxn modelId="{C0715C8E-D007-4376-8899-012BF4DAAF5D}" type="presOf" srcId="{E8C0EF4C-AED5-456B-B241-F6F4288F6F5E}" destId="{814556AD-BA51-411A-A22E-FD703FC3CEB8}" srcOrd="0" destOrd="0" presId="urn:microsoft.com/office/officeart/2005/8/layout/default"/>
    <dgm:cxn modelId="{A28AF517-AD7A-4CB5-AAE9-57AFFDFC05A1}" srcId="{67F0011C-8235-427B-916C-05FF217DBAE3}" destId="{2C1D800C-2248-45A9-AD40-7C9A83B7141E}" srcOrd="2" destOrd="0" parTransId="{D285279C-2FF2-4D2D-9A58-935AE982CADE}" sibTransId="{BF371D97-9DD6-4E24-B45D-C473572CC352}"/>
    <dgm:cxn modelId="{4699819F-B258-4943-8261-1D3272CF5C8E}" type="presOf" srcId="{67F0011C-8235-427B-916C-05FF217DBAE3}" destId="{4C2BEA37-AE66-409C-A1B9-AED56CCE7652}" srcOrd="0" destOrd="0" presId="urn:microsoft.com/office/officeart/2005/8/layout/default"/>
    <dgm:cxn modelId="{70604808-2D90-4926-874C-8D105C06AA60}" type="presOf" srcId="{6481C3FD-4179-4D9A-968F-5AEAF0573D44}" destId="{1EFDBE42-F5ED-45D8-9F60-F5B7A1AB0FA1}" srcOrd="0" destOrd="0" presId="urn:microsoft.com/office/officeart/2005/8/layout/default"/>
    <dgm:cxn modelId="{B5309F66-9D15-4D67-ACBC-3F0EB6A4768A}" type="presParOf" srcId="{4C2BEA37-AE66-409C-A1B9-AED56CCE7652}" destId="{1EFDBE42-F5ED-45D8-9F60-F5B7A1AB0FA1}" srcOrd="0" destOrd="0" presId="urn:microsoft.com/office/officeart/2005/8/layout/default"/>
    <dgm:cxn modelId="{D7EFD557-6074-4FFA-A65E-81BCC154EB85}" type="presParOf" srcId="{4C2BEA37-AE66-409C-A1B9-AED56CCE7652}" destId="{D1B9D8ED-CE9C-4DCF-AC14-6F2833B75D17}" srcOrd="1" destOrd="0" presId="urn:microsoft.com/office/officeart/2005/8/layout/default"/>
    <dgm:cxn modelId="{31557873-5251-4706-8DFD-5E54EF317BE7}" type="presParOf" srcId="{4C2BEA37-AE66-409C-A1B9-AED56CCE7652}" destId="{A013FFC6-C371-4B7E-8E6C-E1BCCF95BD2B}" srcOrd="2" destOrd="0" presId="urn:microsoft.com/office/officeart/2005/8/layout/default"/>
    <dgm:cxn modelId="{E0DE3631-5935-49C6-A3FB-832005A9DFBE}" type="presParOf" srcId="{4C2BEA37-AE66-409C-A1B9-AED56CCE7652}" destId="{BB714B83-B7F4-4666-A996-036AC14E1D81}" srcOrd="3" destOrd="0" presId="urn:microsoft.com/office/officeart/2005/8/layout/default"/>
    <dgm:cxn modelId="{E7F641FB-DE72-4912-B43C-A7DD67C439B0}" type="presParOf" srcId="{4C2BEA37-AE66-409C-A1B9-AED56CCE7652}" destId="{A6AFF67A-3FC5-4D12-9074-59CBD2D9F239}" srcOrd="4" destOrd="0" presId="urn:microsoft.com/office/officeart/2005/8/layout/default"/>
    <dgm:cxn modelId="{C06F5D0C-7E7E-4B43-B6F1-995ED56E5512}" type="presParOf" srcId="{4C2BEA37-AE66-409C-A1B9-AED56CCE7652}" destId="{D7C30A04-E381-4BD9-9A5F-A95795494E46}" srcOrd="5" destOrd="0" presId="urn:microsoft.com/office/officeart/2005/8/layout/default"/>
    <dgm:cxn modelId="{A0B4CBE6-262D-48A6-99E2-A67BDEC07577}" type="presParOf" srcId="{4C2BEA37-AE66-409C-A1B9-AED56CCE7652}" destId="{472AC25B-B063-4801-A330-70184C39A65A}" srcOrd="6" destOrd="0" presId="urn:microsoft.com/office/officeart/2005/8/layout/default"/>
    <dgm:cxn modelId="{492D578C-E92F-41D1-9B0F-D12C81F2E104}" type="presParOf" srcId="{4C2BEA37-AE66-409C-A1B9-AED56CCE7652}" destId="{BAECDE86-B62B-4D8C-A835-227A59F80C12}" srcOrd="7" destOrd="0" presId="urn:microsoft.com/office/officeart/2005/8/layout/default"/>
    <dgm:cxn modelId="{D693EDC6-16CE-48DE-A222-FCE58C04D6C4}" type="presParOf" srcId="{4C2BEA37-AE66-409C-A1B9-AED56CCE7652}" destId="{814556AD-BA51-411A-A22E-FD703FC3CEB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F0011C-8235-427B-916C-05FF217DBAE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6481C3FD-4179-4D9A-968F-5AEAF0573D44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Registrar</a:t>
          </a:r>
          <a:r>
            <a:rPr lang="es-CO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manera completa en la  historia clínica los insumos gastados y los procedimientos realizados.</a:t>
          </a:r>
          <a:endParaRPr lang="es-CO" sz="2000" b="1" dirty="0">
            <a:solidFill>
              <a:schemeClr val="tx1"/>
            </a:solidFill>
          </a:endParaRPr>
        </a:p>
      </dgm:t>
    </dgm:pt>
    <dgm:pt modelId="{BACD69E4-979F-47E1-BD0E-0B434087FBD0}" type="parTrans" cxnId="{73613F83-D256-423D-BB8B-72ACE85CD6D0}">
      <dgm:prSet/>
      <dgm:spPr/>
      <dgm:t>
        <a:bodyPr/>
        <a:lstStyle/>
        <a:p>
          <a:endParaRPr lang="es-CO"/>
        </a:p>
      </dgm:t>
    </dgm:pt>
    <dgm:pt modelId="{6FF1B194-2AE9-47BA-AF5D-C2072B8CC7C0}" type="sibTrans" cxnId="{73613F83-D256-423D-BB8B-72ACE85CD6D0}">
      <dgm:prSet/>
      <dgm:spPr/>
      <dgm:t>
        <a:bodyPr/>
        <a:lstStyle/>
        <a:p>
          <a:endParaRPr lang="es-CO"/>
        </a:p>
      </dgm:t>
    </dgm:pt>
    <dgm:pt modelId="{4335646B-3655-4517-B9F2-BCF3CB5193A2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Generar ahorro en los gastos de servicios públicos  y segregación de residuos.</a:t>
          </a:r>
          <a:endParaRPr lang="es-CO" sz="2000" b="1" dirty="0">
            <a:solidFill>
              <a:schemeClr val="tx1"/>
            </a:solidFill>
          </a:endParaRPr>
        </a:p>
      </dgm:t>
    </dgm:pt>
    <dgm:pt modelId="{DD5EE918-6539-48B5-8751-490D103DAD8E}" type="parTrans" cxnId="{E2EF65F1-4523-4473-8CF5-769C120BD063}">
      <dgm:prSet/>
      <dgm:spPr/>
      <dgm:t>
        <a:bodyPr/>
        <a:lstStyle/>
        <a:p>
          <a:endParaRPr lang="es-CO"/>
        </a:p>
      </dgm:t>
    </dgm:pt>
    <dgm:pt modelId="{28D9CFE2-8359-47A0-A079-D7F201DD4410}" type="sibTrans" cxnId="{E2EF65F1-4523-4473-8CF5-769C120BD063}">
      <dgm:prSet/>
      <dgm:spPr/>
      <dgm:t>
        <a:bodyPr/>
        <a:lstStyle/>
        <a:p>
          <a:endParaRPr lang="es-CO"/>
        </a:p>
      </dgm:t>
    </dgm:pt>
    <dgm:pt modelId="{4F4EA36D-EC12-4C84-B4F0-75C12F358EB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Disponer</a:t>
          </a:r>
          <a:r>
            <a:rPr lang="es-CO" sz="20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del puesto de trabajo  limpio y organizado.</a:t>
          </a:r>
          <a:endParaRPr lang="es-ES" sz="2000" b="1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08B3ED68-F351-4165-9E17-DBE43D469C71}" type="parTrans" cxnId="{2F415485-9D1C-4353-BAD9-ADE3499E909F}">
      <dgm:prSet/>
      <dgm:spPr/>
      <dgm:t>
        <a:bodyPr/>
        <a:lstStyle/>
        <a:p>
          <a:endParaRPr lang="es-CO"/>
        </a:p>
      </dgm:t>
    </dgm:pt>
    <dgm:pt modelId="{6267F974-A78C-4F3C-8C49-D5E09AC8F69B}" type="sibTrans" cxnId="{2F415485-9D1C-4353-BAD9-ADE3499E909F}">
      <dgm:prSet/>
      <dgm:spPr/>
      <dgm:t>
        <a:bodyPr/>
        <a:lstStyle/>
        <a:p>
          <a:endParaRPr lang="es-CO"/>
        </a:p>
      </dgm:t>
    </dgm:pt>
    <dgm:pt modelId="{4C2BEA37-AE66-409C-A1B9-AED56CCE7652}" type="pres">
      <dgm:prSet presAssocID="{67F0011C-8235-427B-916C-05FF217DB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FDBE42-F5ED-45D8-9F60-F5B7A1AB0FA1}" type="pres">
      <dgm:prSet presAssocID="{6481C3FD-4179-4D9A-968F-5AEAF0573D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B9D8ED-CE9C-4DCF-AC14-6F2833B75D17}" type="pres">
      <dgm:prSet presAssocID="{6FF1B194-2AE9-47BA-AF5D-C2072B8CC7C0}" presName="sibTrans" presStyleCnt="0"/>
      <dgm:spPr/>
    </dgm:pt>
    <dgm:pt modelId="{1BF637A1-CFA7-4B64-BD0D-8ADC1E101874}" type="pres">
      <dgm:prSet presAssocID="{4F4EA36D-EC12-4C84-B4F0-75C12F358E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696A2B-EEA3-4EDB-BE2C-12359C0D5BA3}" type="pres">
      <dgm:prSet presAssocID="{6267F974-A78C-4F3C-8C49-D5E09AC8F69B}" presName="sibTrans" presStyleCnt="0"/>
      <dgm:spPr/>
    </dgm:pt>
    <dgm:pt modelId="{A013FFC6-C371-4B7E-8E6C-E1BCCF95BD2B}" type="pres">
      <dgm:prSet presAssocID="{4335646B-3655-4517-B9F2-BCF3CB5193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BD6033C-2D05-46BB-A464-F796A9FAF022}" type="presOf" srcId="{6481C3FD-4179-4D9A-968F-5AEAF0573D44}" destId="{1EFDBE42-F5ED-45D8-9F60-F5B7A1AB0FA1}" srcOrd="0" destOrd="0" presId="urn:microsoft.com/office/officeart/2005/8/layout/default"/>
    <dgm:cxn modelId="{838030C3-7DC1-4A64-913D-B11E757CB848}" type="presOf" srcId="{4F4EA36D-EC12-4C84-B4F0-75C12F358EB1}" destId="{1BF637A1-CFA7-4B64-BD0D-8ADC1E101874}" srcOrd="0" destOrd="0" presId="urn:microsoft.com/office/officeart/2005/8/layout/default"/>
    <dgm:cxn modelId="{2DD682F1-2A5C-4B88-8387-1A43E14285C0}" type="presOf" srcId="{67F0011C-8235-427B-916C-05FF217DBAE3}" destId="{4C2BEA37-AE66-409C-A1B9-AED56CCE7652}" srcOrd="0" destOrd="0" presId="urn:microsoft.com/office/officeart/2005/8/layout/default"/>
    <dgm:cxn modelId="{2F415485-9D1C-4353-BAD9-ADE3499E909F}" srcId="{67F0011C-8235-427B-916C-05FF217DBAE3}" destId="{4F4EA36D-EC12-4C84-B4F0-75C12F358EB1}" srcOrd="1" destOrd="0" parTransId="{08B3ED68-F351-4165-9E17-DBE43D469C71}" sibTransId="{6267F974-A78C-4F3C-8C49-D5E09AC8F69B}"/>
    <dgm:cxn modelId="{73613F83-D256-423D-BB8B-72ACE85CD6D0}" srcId="{67F0011C-8235-427B-916C-05FF217DBAE3}" destId="{6481C3FD-4179-4D9A-968F-5AEAF0573D44}" srcOrd="0" destOrd="0" parTransId="{BACD69E4-979F-47E1-BD0E-0B434087FBD0}" sibTransId="{6FF1B194-2AE9-47BA-AF5D-C2072B8CC7C0}"/>
    <dgm:cxn modelId="{D6271C7D-9B70-41FA-9C4C-27DD1EAA6AD2}" type="presOf" srcId="{4335646B-3655-4517-B9F2-BCF3CB5193A2}" destId="{A013FFC6-C371-4B7E-8E6C-E1BCCF95BD2B}" srcOrd="0" destOrd="0" presId="urn:microsoft.com/office/officeart/2005/8/layout/default"/>
    <dgm:cxn modelId="{E2EF65F1-4523-4473-8CF5-769C120BD063}" srcId="{67F0011C-8235-427B-916C-05FF217DBAE3}" destId="{4335646B-3655-4517-B9F2-BCF3CB5193A2}" srcOrd="2" destOrd="0" parTransId="{DD5EE918-6539-48B5-8751-490D103DAD8E}" sibTransId="{28D9CFE2-8359-47A0-A079-D7F201DD4410}"/>
    <dgm:cxn modelId="{19963A31-125B-4EFE-B59C-A39D546FB521}" type="presParOf" srcId="{4C2BEA37-AE66-409C-A1B9-AED56CCE7652}" destId="{1EFDBE42-F5ED-45D8-9F60-F5B7A1AB0FA1}" srcOrd="0" destOrd="0" presId="urn:microsoft.com/office/officeart/2005/8/layout/default"/>
    <dgm:cxn modelId="{5746C1CF-1CB5-470D-B563-2FCE44F1793B}" type="presParOf" srcId="{4C2BEA37-AE66-409C-A1B9-AED56CCE7652}" destId="{D1B9D8ED-CE9C-4DCF-AC14-6F2833B75D17}" srcOrd="1" destOrd="0" presId="urn:microsoft.com/office/officeart/2005/8/layout/default"/>
    <dgm:cxn modelId="{A3F8E13B-AA23-40C9-9AA5-087667CC24D4}" type="presParOf" srcId="{4C2BEA37-AE66-409C-A1B9-AED56CCE7652}" destId="{1BF637A1-CFA7-4B64-BD0D-8ADC1E101874}" srcOrd="2" destOrd="0" presId="urn:microsoft.com/office/officeart/2005/8/layout/default"/>
    <dgm:cxn modelId="{58C5E04D-D612-43B2-B863-4B62BF756281}" type="presParOf" srcId="{4C2BEA37-AE66-409C-A1B9-AED56CCE7652}" destId="{E1696A2B-EEA3-4EDB-BE2C-12359C0D5BA3}" srcOrd="3" destOrd="0" presId="urn:microsoft.com/office/officeart/2005/8/layout/default"/>
    <dgm:cxn modelId="{4C9EF14A-DEEE-4A5C-A08A-CD8EC231EAFF}" type="presParOf" srcId="{4C2BEA37-AE66-409C-A1B9-AED56CCE7652}" destId="{A013FFC6-C371-4B7E-8E6C-E1BCCF95BD2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F0011C-8235-427B-916C-05FF217DBAE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6481C3FD-4179-4D9A-968F-5AEAF0573D44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Realizar la Identificación de oportunidades o acciones de mejora.  </a:t>
          </a:r>
          <a:endParaRPr lang="es-CO" sz="2000" b="1" dirty="0">
            <a:solidFill>
              <a:schemeClr val="tx1"/>
            </a:solidFill>
          </a:endParaRPr>
        </a:p>
      </dgm:t>
    </dgm:pt>
    <dgm:pt modelId="{BACD69E4-979F-47E1-BD0E-0B434087FBD0}" type="parTrans" cxnId="{73613F83-D256-423D-BB8B-72ACE85CD6D0}">
      <dgm:prSet/>
      <dgm:spPr/>
      <dgm:t>
        <a:bodyPr/>
        <a:lstStyle/>
        <a:p>
          <a:endParaRPr lang="es-CO"/>
        </a:p>
      </dgm:t>
    </dgm:pt>
    <dgm:pt modelId="{6FF1B194-2AE9-47BA-AF5D-C2072B8CC7C0}" type="sibTrans" cxnId="{73613F83-D256-423D-BB8B-72ACE85CD6D0}">
      <dgm:prSet/>
      <dgm:spPr/>
      <dgm:t>
        <a:bodyPr/>
        <a:lstStyle/>
        <a:p>
          <a:endParaRPr lang="es-CO"/>
        </a:p>
      </dgm:t>
    </dgm:pt>
    <dgm:pt modelId="{4335646B-3655-4517-B9F2-BCF3CB5193A2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CO" sz="2000" b="1" dirty="0" smtClean="0">
              <a:solidFill>
                <a:schemeClr val="tx1"/>
              </a:solidFill>
            </a:rPr>
            <a:t>Identificar y controlar sus riesgos </a:t>
          </a:r>
          <a:endParaRPr lang="es-CO" sz="2000" b="1" dirty="0">
            <a:solidFill>
              <a:schemeClr val="tx1"/>
            </a:solidFill>
          </a:endParaRPr>
        </a:p>
      </dgm:t>
    </dgm:pt>
    <dgm:pt modelId="{DD5EE918-6539-48B5-8751-490D103DAD8E}" type="parTrans" cxnId="{E2EF65F1-4523-4473-8CF5-769C120BD063}">
      <dgm:prSet/>
      <dgm:spPr/>
      <dgm:t>
        <a:bodyPr/>
        <a:lstStyle/>
        <a:p>
          <a:endParaRPr lang="es-CO"/>
        </a:p>
      </dgm:t>
    </dgm:pt>
    <dgm:pt modelId="{28D9CFE2-8359-47A0-A079-D7F201DD4410}" type="sibTrans" cxnId="{E2EF65F1-4523-4473-8CF5-769C120BD063}">
      <dgm:prSet/>
      <dgm:spPr/>
      <dgm:t>
        <a:bodyPr/>
        <a:lstStyle/>
        <a:p>
          <a:endParaRPr lang="es-CO"/>
        </a:p>
      </dgm:t>
    </dgm:pt>
    <dgm:pt modelId="{2C1D800C-2248-45A9-AD40-7C9A83B7141E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Realizar análisis de los indicadores </a:t>
          </a:r>
          <a:endParaRPr lang="es-CO" sz="2000" b="1" dirty="0">
            <a:solidFill>
              <a:schemeClr val="tx1"/>
            </a:solidFill>
          </a:endParaRPr>
        </a:p>
      </dgm:t>
    </dgm:pt>
    <dgm:pt modelId="{D285279C-2FF2-4D2D-9A58-935AE982CADE}" type="parTrans" cxnId="{A28AF517-AD7A-4CB5-AAE9-57AFFDFC05A1}">
      <dgm:prSet/>
      <dgm:spPr/>
      <dgm:t>
        <a:bodyPr/>
        <a:lstStyle/>
        <a:p>
          <a:endParaRPr lang="es-CO"/>
        </a:p>
      </dgm:t>
    </dgm:pt>
    <dgm:pt modelId="{BF371D97-9DD6-4E24-B45D-C473572CC352}" type="sibTrans" cxnId="{A28AF517-AD7A-4CB5-AAE9-57AFFDFC05A1}">
      <dgm:prSet/>
      <dgm:spPr/>
      <dgm:t>
        <a:bodyPr/>
        <a:lstStyle/>
        <a:p>
          <a:endParaRPr lang="es-CO"/>
        </a:p>
      </dgm:t>
    </dgm:pt>
    <dgm:pt modelId="{76E187B2-287E-4A6C-8E07-12F6CDC8345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s-CO" sz="2000" b="1" dirty="0" smtClean="0">
              <a:solidFill>
                <a:schemeClr val="tx1"/>
              </a:solidFill>
            </a:rPr>
            <a:t>Identificar las mejoras que ha tenido su proceso</a:t>
          </a:r>
          <a:endParaRPr lang="es-CO" sz="2200" b="1" dirty="0">
            <a:solidFill>
              <a:schemeClr val="tx1"/>
            </a:solidFill>
          </a:endParaRPr>
        </a:p>
      </dgm:t>
    </dgm:pt>
    <dgm:pt modelId="{4A859739-7519-4146-BEB9-CE2CB5D291D0}" type="parTrans" cxnId="{DAA4DB7B-16A9-4A1C-8528-DAB05B643C69}">
      <dgm:prSet/>
      <dgm:spPr/>
      <dgm:t>
        <a:bodyPr/>
        <a:lstStyle/>
        <a:p>
          <a:endParaRPr lang="es-CO"/>
        </a:p>
      </dgm:t>
    </dgm:pt>
    <dgm:pt modelId="{78598A2A-C214-4207-9EC6-80D51A002505}" type="sibTrans" cxnId="{DAA4DB7B-16A9-4A1C-8528-DAB05B643C69}">
      <dgm:prSet/>
      <dgm:spPr/>
      <dgm:t>
        <a:bodyPr/>
        <a:lstStyle/>
        <a:p>
          <a:endParaRPr lang="es-CO"/>
        </a:p>
      </dgm:t>
    </dgm:pt>
    <dgm:pt modelId="{E8C0EF4C-AED5-456B-B241-F6F4288F6F5E}">
      <dgm:prSet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</a:rPr>
            <a:t>Identificar los niveles de mejoramiento institucional</a:t>
          </a:r>
          <a:endParaRPr lang="es-ES" sz="2000" b="1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gm:t>
    </dgm:pt>
    <dgm:pt modelId="{87EB496E-A0F3-467C-B9D1-938ABFB998D5}" type="parTrans" cxnId="{F3146D76-FFF2-426B-A620-95C3918A4E3D}">
      <dgm:prSet/>
      <dgm:spPr/>
      <dgm:t>
        <a:bodyPr/>
        <a:lstStyle/>
        <a:p>
          <a:endParaRPr lang="es-CO"/>
        </a:p>
      </dgm:t>
    </dgm:pt>
    <dgm:pt modelId="{99519A13-C1C7-46A3-AB6F-F69468B65837}" type="sibTrans" cxnId="{F3146D76-FFF2-426B-A620-95C3918A4E3D}">
      <dgm:prSet/>
      <dgm:spPr/>
      <dgm:t>
        <a:bodyPr/>
        <a:lstStyle/>
        <a:p>
          <a:endParaRPr lang="es-CO"/>
        </a:p>
      </dgm:t>
    </dgm:pt>
    <dgm:pt modelId="{4C2BEA37-AE66-409C-A1B9-AED56CCE7652}" type="pres">
      <dgm:prSet presAssocID="{67F0011C-8235-427B-916C-05FF217DB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EFDBE42-F5ED-45D8-9F60-F5B7A1AB0FA1}" type="pres">
      <dgm:prSet presAssocID="{6481C3FD-4179-4D9A-968F-5AEAF0573D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B9D8ED-CE9C-4DCF-AC14-6F2833B75D17}" type="pres">
      <dgm:prSet presAssocID="{6FF1B194-2AE9-47BA-AF5D-C2072B8CC7C0}" presName="sibTrans" presStyleCnt="0"/>
      <dgm:spPr/>
    </dgm:pt>
    <dgm:pt modelId="{A013FFC6-C371-4B7E-8E6C-E1BCCF95BD2B}" type="pres">
      <dgm:prSet presAssocID="{4335646B-3655-4517-B9F2-BCF3CB5193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714B83-B7F4-4666-A996-036AC14E1D81}" type="pres">
      <dgm:prSet presAssocID="{28D9CFE2-8359-47A0-A079-D7F201DD4410}" presName="sibTrans" presStyleCnt="0"/>
      <dgm:spPr/>
    </dgm:pt>
    <dgm:pt modelId="{A6AFF67A-3FC5-4D12-9074-59CBD2D9F239}" type="pres">
      <dgm:prSet presAssocID="{2C1D800C-2248-45A9-AD40-7C9A83B7141E}" presName="node" presStyleLbl="node1" presStyleIdx="2" presStyleCnt="5" custLinFactNeighborX="-2129" custLinFactNeighborY="1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C30A04-E381-4BD9-9A5F-A95795494E46}" type="pres">
      <dgm:prSet presAssocID="{BF371D97-9DD6-4E24-B45D-C473572CC352}" presName="sibTrans" presStyleCnt="0"/>
      <dgm:spPr/>
    </dgm:pt>
    <dgm:pt modelId="{472AC25B-B063-4801-A330-70184C39A65A}" type="pres">
      <dgm:prSet presAssocID="{76E187B2-287E-4A6C-8E07-12F6CDC834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ECDE86-B62B-4D8C-A835-227A59F80C12}" type="pres">
      <dgm:prSet presAssocID="{78598A2A-C214-4207-9EC6-80D51A002505}" presName="sibTrans" presStyleCnt="0"/>
      <dgm:spPr/>
    </dgm:pt>
    <dgm:pt modelId="{814556AD-BA51-411A-A22E-FD703FC3CEB8}" type="pres">
      <dgm:prSet presAssocID="{E8C0EF4C-AED5-456B-B241-F6F4288F6F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3083E65-317A-4A48-A9DC-0FB9DCFF5593}" type="presOf" srcId="{6481C3FD-4179-4D9A-968F-5AEAF0573D44}" destId="{1EFDBE42-F5ED-45D8-9F60-F5B7A1AB0FA1}" srcOrd="0" destOrd="0" presId="urn:microsoft.com/office/officeart/2005/8/layout/default"/>
    <dgm:cxn modelId="{37BCC47C-763C-42C5-ACC9-9E95E2590755}" type="presOf" srcId="{2C1D800C-2248-45A9-AD40-7C9A83B7141E}" destId="{A6AFF67A-3FC5-4D12-9074-59CBD2D9F239}" srcOrd="0" destOrd="0" presId="urn:microsoft.com/office/officeart/2005/8/layout/default"/>
    <dgm:cxn modelId="{E2EF65F1-4523-4473-8CF5-769C120BD063}" srcId="{67F0011C-8235-427B-916C-05FF217DBAE3}" destId="{4335646B-3655-4517-B9F2-BCF3CB5193A2}" srcOrd="1" destOrd="0" parTransId="{DD5EE918-6539-48B5-8751-490D103DAD8E}" sibTransId="{28D9CFE2-8359-47A0-A079-D7F201DD4410}"/>
    <dgm:cxn modelId="{12AA4A04-E091-4545-A5FC-924742C15C83}" type="presOf" srcId="{E8C0EF4C-AED5-456B-B241-F6F4288F6F5E}" destId="{814556AD-BA51-411A-A22E-FD703FC3CEB8}" srcOrd="0" destOrd="0" presId="urn:microsoft.com/office/officeart/2005/8/layout/default"/>
    <dgm:cxn modelId="{F3146D76-FFF2-426B-A620-95C3918A4E3D}" srcId="{67F0011C-8235-427B-916C-05FF217DBAE3}" destId="{E8C0EF4C-AED5-456B-B241-F6F4288F6F5E}" srcOrd="4" destOrd="0" parTransId="{87EB496E-A0F3-467C-B9D1-938ABFB998D5}" sibTransId="{99519A13-C1C7-46A3-AB6F-F69468B65837}"/>
    <dgm:cxn modelId="{ED74FD68-1F5F-45F5-9CBA-1FAADFA8F03C}" type="presOf" srcId="{4335646B-3655-4517-B9F2-BCF3CB5193A2}" destId="{A013FFC6-C371-4B7E-8E6C-E1BCCF95BD2B}" srcOrd="0" destOrd="0" presId="urn:microsoft.com/office/officeart/2005/8/layout/default"/>
    <dgm:cxn modelId="{DAA4DB7B-16A9-4A1C-8528-DAB05B643C69}" srcId="{67F0011C-8235-427B-916C-05FF217DBAE3}" destId="{76E187B2-287E-4A6C-8E07-12F6CDC83458}" srcOrd="3" destOrd="0" parTransId="{4A859739-7519-4146-BEB9-CE2CB5D291D0}" sibTransId="{78598A2A-C214-4207-9EC6-80D51A002505}"/>
    <dgm:cxn modelId="{73613F83-D256-423D-BB8B-72ACE85CD6D0}" srcId="{67F0011C-8235-427B-916C-05FF217DBAE3}" destId="{6481C3FD-4179-4D9A-968F-5AEAF0573D44}" srcOrd="0" destOrd="0" parTransId="{BACD69E4-979F-47E1-BD0E-0B434087FBD0}" sibTransId="{6FF1B194-2AE9-47BA-AF5D-C2072B8CC7C0}"/>
    <dgm:cxn modelId="{A28AF517-AD7A-4CB5-AAE9-57AFFDFC05A1}" srcId="{67F0011C-8235-427B-916C-05FF217DBAE3}" destId="{2C1D800C-2248-45A9-AD40-7C9A83B7141E}" srcOrd="2" destOrd="0" parTransId="{D285279C-2FF2-4D2D-9A58-935AE982CADE}" sibTransId="{BF371D97-9DD6-4E24-B45D-C473572CC352}"/>
    <dgm:cxn modelId="{A3405002-03B2-499E-A477-3821DDA0CEA3}" type="presOf" srcId="{67F0011C-8235-427B-916C-05FF217DBAE3}" destId="{4C2BEA37-AE66-409C-A1B9-AED56CCE7652}" srcOrd="0" destOrd="0" presId="urn:microsoft.com/office/officeart/2005/8/layout/default"/>
    <dgm:cxn modelId="{42EEBFD7-D05F-4DDD-9A54-EACC7254F219}" type="presOf" srcId="{76E187B2-287E-4A6C-8E07-12F6CDC83458}" destId="{472AC25B-B063-4801-A330-70184C39A65A}" srcOrd="0" destOrd="0" presId="urn:microsoft.com/office/officeart/2005/8/layout/default"/>
    <dgm:cxn modelId="{300C03BB-C836-4503-8F7F-10860FB49D1E}" type="presParOf" srcId="{4C2BEA37-AE66-409C-A1B9-AED56CCE7652}" destId="{1EFDBE42-F5ED-45D8-9F60-F5B7A1AB0FA1}" srcOrd="0" destOrd="0" presId="urn:microsoft.com/office/officeart/2005/8/layout/default"/>
    <dgm:cxn modelId="{071960D7-6FBE-4829-B86D-764CEF1BBE8C}" type="presParOf" srcId="{4C2BEA37-AE66-409C-A1B9-AED56CCE7652}" destId="{D1B9D8ED-CE9C-4DCF-AC14-6F2833B75D17}" srcOrd="1" destOrd="0" presId="urn:microsoft.com/office/officeart/2005/8/layout/default"/>
    <dgm:cxn modelId="{3F8EB567-4A78-417C-97A4-FADBA77AADDD}" type="presParOf" srcId="{4C2BEA37-AE66-409C-A1B9-AED56CCE7652}" destId="{A013FFC6-C371-4B7E-8E6C-E1BCCF95BD2B}" srcOrd="2" destOrd="0" presId="urn:microsoft.com/office/officeart/2005/8/layout/default"/>
    <dgm:cxn modelId="{0DF66DB4-1DFE-47C7-8647-3F5A6DD74566}" type="presParOf" srcId="{4C2BEA37-AE66-409C-A1B9-AED56CCE7652}" destId="{BB714B83-B7F4-4666-A996-036AC14E1D81}" srcOrd="3" destOrd="0" presId="urn:microsoft.com/office/officeart/2005/8/layout/default"/>
    <dgm:cxn modelId="{CFADFFBA-4B7F-45A1-81C1-703522D3E156}" type="presParOf" srcId="{4C2BEA37-AE66-409C-A1B9-AED56CCE7652}" destId="{A6AFF67A-3FC5-4D12-9074-59CBD2D9F239}" srcOrd="4" destOrd="0" presId="urn:microsoft.com/office/officeart/2005/8/layout/default"/>
    <dgm:cxn modelId="{66B8D137-1AE4-46A2-AF65-6B6330AB0117}" type="presParOf" srcId="{4C2BEA37-AE66-409C-A1B9-AED56CCE7652}" destId="{D7C30A04-E381-4BD9-9A5F-A95795494E46}" srcOrd="5" destOrd="0" presId="urn:microsoft.com/office/officeart/2005/8/layout/default"/>
    <dgm:cxn modelId="{244D0AF0-AED9-406C-9AD4-CF5C308AA97C}" type="presParOf" srcId="{4C2BEA37-AE66-409C-A1B9-AED56CCE7652}" destId="{472AC25B-B063-4801-A330-70184C39A65A}" srcOrd="6" destOrd="0" presId="urn:microsoft.com/office/officeart/2005/8/layout/default"/>
    <dgm:cxn modelId="{D6CC3E13-7094-4223-B14C-E89C224CA463}" type="presParOf" srcId="{4C2BEA37-AE66-409C-A1B9-AED56CCE7652}" destId="{BAECDE86-B62B-4D8C-A835-227A59F80C12}" srcOrd="7" destOrd="0" presId="urn:microsoft.com/office/officeart/2005/8/layout/default"/>
    <dgm:cxn modelId="{751E1D2F-DC90-40A2-8163-5417A49D7073}" type="presParOf" srcId="{4C2BEA37-AE66-409C-A1B9-AED56CCE7652}" destId="{814556AD-BA51-411A-A22E-FD703FC3CEB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6CDAA-F118-4067-B6BC-4BFC8D43F98A}">
      <dsp:nvSpPr>
        <dsp:cNvPr id="0" name=""/>
        <dsp:cNvSpPr/>
      </dsp:nvSpPr>
      <dsp:spPr>
        <a:xfrm>
          <a:off x="1444" y="1191435"/>
          <a:ext cx="3079811" cy="184788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Cambios organizacionales</a:t>
          </a:r>
          <a:endParaRPr lang="es-CO" sz="2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67" y="1245558"/>
        <a:ext cx="2971565" cy="1739640"/>
      </dsp:txXfrm>
    </dsp:sp>
    <dsp:sp modelId="{12BCC9CA-A4A8-4702-8AFD-75AC533EC9F1}">
      <dsp:nvSpPr>
        <dsp:cNvPr id="0" name=""/>
        <dsp:cNvSpPr/>
      </dsp:nvSpPr>
      <dsp:spPr>
        <a:xfrm>
          <a:off x="3389236" y="1733481"/>
          <a:ext cx="652920" cy="7637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/>
        </a:p>
      </dsp:txBody>
      <dsp:txXfrm>
        <a:off x="3389236" y="1886240"/>
        <a:ext cx="457044" cy="458275"/>
      </dsp:txXfrm>
    </dsp:sp>
    <dsp:sp modelId="{0A880504-310C-49CE-B9C0-86218ED10A55}">
      <dsp:nvSpPr>
        <dsp:cNvPr id="0" name=""/>
        <dsp:cNvSpPr/>
      </dsp:nvSpPr>
      <dsp:spPr>
        <a:xfrm>
          <a:off x="4313180" y="1191435"/>
          <a:ext cx="3079811" cy="184788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Comportamientos</a:t>
          </a:r>
          <a:endParaRPr lang="es-CO" sz="2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7303" y="1245558"/>
        <a:ext cx="2971565" cy="1739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BE42-F5ED-45D8-9F60-F5B7A1AB0FA1}">
      <dsp:nvSpPr>
        <dsp:cNvPr id="0" name=""/>
        <dsp:cNvSpPr/>
      </dsp:nvSpPr>
      <dsp:spPr>
        <a:xfrm>
          <a:off x="671303" y="1912"/>
          <a:ext cx="2898520" cy="1739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Usar correctamente los elementos de identificación personal 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671303" y="1912"/>
        <a:ext cx="2898520" cy="1739112"/>
      </dsp:txXfrm>
    </dsp:sp>
    <dsp:sp modelId="{A013FFC6-C371-4B7E-8E6C-E1BCCF95BD2B}">
      <dsp:nvSpPr>
        <dsp:cNvPr id="0" name=""/>
        <dsp:cNvSpPr/>
      </dsp:nvSpPr>
      <dsp:spPr>
        <a:xfrm>
          <a:off x="3859676" y="1912"/>
          <a:ext cx="2898520" cy="173911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Aplicar de manera correcta la técnica de lavado de manos según los parámetros de la OMS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859676" y="1912"/>
        <a:ext cx="2898520" cy="1739112"/>
      </dsp:txXfrm>
    </dsp:sp>
    <dsp:sp modelId="{A6AFF67A-3FC5-4D12-9074-59CBD2D9F239}">
      <dsp:nvSpPr>
        <dsp:cNvPr id="0" name=""/>
        <dsp:cNvSpPr/>
      </dsp:nvSpPr>
      <dsp:spPr>
        <a:xfrm>
          <a:off x="609593" y="2032788"/>
          <a:ext cx="2898520" cy="173911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Usar correctamente los EPP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609593" y="2032788"/>
        <a:ext cx="2898520" cy="1739112"/>
      </dsp:txXfrm>
    </dsp:sp>
    <dsp:sp modelId="{472AC25B-B063-4801-A330-70184C39A65A}">
      <dsp:nvSpPr>
        <dsp:cNvPr id="0" name=""/>
        <dsp:cNvSpPr/>
      </dsp:nvSpPr>
      <dsp:spPr>
        <a:xfrm>
          <a:off x="3859676" y="2030876"/>
          <a:ext cx="2898520" cy="173911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Reportar los eventos e incidentes adversos al programa de seguridad el paciente </a:t>
          </a:r>
          <a:r>
            <a:rPr lang="es-CO" sz="2200" b="1" kern="1200" dirty="0" smtClean="0"/>
            <a:t>. </a:t>
          </a:r>
          <a:endParaRPr lang="es-CO" sz="2200" b="1" kern="1200" dirty="0"/>
        </a:p>
      </dsp:txBody>
      <dsp:txXfrm>
        <a:off x="3859676" y="2030876"/>
        <a:ext cx="2898520" cy="1739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BE42-F5ED-45D8-9F60-F5B7A1AB0FA1}">
      <dsp:nvSpPr>
        <dsp:cNvPr id="0" name=""/>
        <dsp:cNvSpPr/>
      </dsp:nvSpPr>
      <dsp:spPr>
        <a:xfrm>
          <a:off x="906" y="824852"/>
          <a:ext cx="3536993" cy="21221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Puntualidad</a:t>
          </a:r>
          <a:r>
            <a:rPr lang="es-CO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 el cumplimiento  de los compromisos  institucionales.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906" y="824852"/>
        <a:ext cx="3536993" cy="2122196"/>
      </dsp:txXfrm>
    </dsp:sp>
    <dsp:sp modelId="{A013FFC6-C371-4B7E-8E6C-E1BCCF95BD2B}">
      <dsp:nvSpPr>
        <dsp:cNvPr id="0" name=""/>
        <dsp:cNvSpPr/>
      </dsp:nvSpPr>
      <dsp:spPr>
        <a:xfrm>
          <a:off x="3891599" y="824852"/>
          <a:ext cx="3536993" cy="21221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Entregar los resultados en el tiempo acordado o establecido.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891599" y="824852"/>
        <a:ext cx="3536993" cy="2122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BE42-F5ED-45D8-9F60-F5B7A1AB0FA1}">
      <dsp:nvSpPr>
        <dsp:cNvPr id="0" name=""/>
        <dsp:cNvSpPr/>
      </dsp:nvSpPr>
      <dsp:spPr>
        <a:xfrm>
          <a:off x="0" y="159841"/>
          <a:ext cx="2786062" cy="1671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Guardar la confidencialidad de la información.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0" y="159841"/>
        <a:ext cx="2786062" cy="1671637"/>
      </dsp:txXfrm>
    </dsp:sp>
    <dsp:sp modelId="{A013FFC6-C371-4B7E-8E6C-E1BCCF95BD2B}">
      <dsp:nvSpPr>
        <dsp:cNvPr id="0" name=""/>
        <dsp:cNvSpPr/>
      </dsp:nvSpPr>
      <dsp:spPr>
        <a:xfrm>
          <a:off x="3064668" y="159841"/>
          <a:ext cx="2786062" cy="167163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Entregar la información adecuada  al paciente y familia.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064668" y="159841"/>
        <a:ext cx="2786062" cy="1671637"/>
      </dsp:txXfrm>
    </dsp:sp>
    <dsp:sp modelId="{A6AFF67A-3FC5-4D12-9074-59CBD2D9F239}">
      <dsp:nvSpPr>
        <dsp:cNvPr id="0" name=""/>
        <dsp:cNvSpPr/>
      </dsp:nvSpPr>
      <dsp:spPr>
        <a:xfrm>
          <a:off x="6070022" y="161680"/>
          <a:ext cx="2786062" cy="167163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Resolver las  inquietudes al paciente.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6070022" y="161680"/>
        <a:ext cx="2786062" cy="1671637"/>
      </dsp:txXfrm>
    </dsp:sp>
    <dsp:sp modelId="{472AC25B-B063-4801-A330-70184C39A65A}">
      <dsp:nvSpPr>
        <dsp:cNvPr id="0" name=""/>
        <dsp:cNvSpPr/>
      </dsp:nvSpPr>
      <dsp:spPr>
        <a:xfrm>
          <a:off x="1532334" y="2110085"/>
          <a:ext cx="2786062" cy="167163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Entregar información sobre deberes y derechos al paciente y la familia</a:t>
          </a:r>
          <a:r>
            <a:rPr lang="es-CO" sz="2200" b="1" kern="1200" dirty="0" smtClean="0">
              <a:solidFill>
                <a:schemeClr val="tx1"/>
              </a:solidFill>
            </a:rPr>
            <a:t>. </a:t>
          </a:r>
          <a:endParaRPr lang="es-CO" sz="2200" b="1" kern="1200" dirty="0">
            <a:solidFill>
              <a:schemeClr val="tx1"/>
            </a:solidFill>
          </a:endParaRPr>
        </a:p>
      </dsp:txBody>
      <dsp:txXfrm>
        <a:off x="1532334" y="2110085"/>
        <a:ext cx="2786062" cy="1671637"/>
      </dsp:txXfrm>
    </dsp:sp>
    <dsp:sp modelId="{814556AD-BA51-411A-A22E-FD703FC3CEB8}">
      <dsp:nvSpPr>
        <dsp:cNvPr id="0" name=""/>
        <dsp:cNvSpPr/>
      </dsp:nvSpPr>
      <dsp:spPr>
        <a:xfrm>
          <a:off x="4597003" y="2110085"/>
          <a:ext cx="2786062" cy="1671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Entregar información sobre las Rutas de Evacuación </a:t>
          </a:r>
          <a:endParaRPr lang="es-ES" sz="2000" b="1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4597003" y="2110085"/>
        <a:ext cx="2786062" cy="1671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BE42-F5ED-45D8-9F60-F5B7A1AB0FA1}">
      <dsp:nvSpPr>
        <dsp:cNvPr id="0" name=""/>
        <dsp:cNvSpPr/>
      </dsp:nvSpPr>
      <dsp:spPr>
        <a:xfrm>
          <a:off x="671303" y="1912"/>
          <a:ext cx="2898520" cy="1739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Registrar</a:t>
          </a:r>
          <a:r>
            <a:rPr lang="es-CO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manera completa en la  historia clínica los insumos gastados y los procedimientos realizados.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671303" y="1912"/>
        <a:ext cx="2898520" cy="1739112"/>
      </dsp:txXfrm>
    </dsp:sp>
    <dsp:sp modelId="{1BF637A1-CFA7-4B64-BD0D-8ADC1E101874}">
      <dsp:nvSpPr>
        <dsp:cNvPr id="0" name=""/>
        <dsp:cNvSpPr/>
      </dsp:nvSpPr>
      <dsp:spPr>
        <a:xfrm>
          <a:off x="3859676" y="1912"/>
          <a:ext cx="2898520" cy="173911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Disponer</a:t>
          </a:r>
          <a:r>
            <a:rPr lang="es-CO" sz="20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del puesto de trabajo  limpio y organizado.</a:t>
          </a:r>
          <a:endParaRPr lang="es-ES" sz="2000" b="1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3859676" y="1912"/>
        <a:ext cx="2898520" cy="1739112"/>
      </dsp:txXfrm>
    </dsp:sp>
    <dsp:sp modelId="{A013FFC6-C371-4B7E-8E6C-E1BCCF95BD2B}">
      <dsp:nvSpPr>
        <dsp:cNvPr id="0" name=""/>
        <dsp:cNvSpPr/>
      </dsp:nvSpPr>
      <dsp:spPr>
        <a:xfrm>
          <a:off x="2265489" y="2030876"/>
          <a:ext cx="2898520" cy="173911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Generar ahorro en los gastos de servicios públicos  y segregación de residuos.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2265489" y="2030876"/>
        <a:ext cx="2898520" cy="1739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BE42-F5ED-45D8-9F60-F5B7A1AB0FA1}">
      <dsp:nvSpPr>
        <dsp:cNvPr id="0" name=""/>
        <dsp:cNvSpPr/>
      </dsp:nvSpPr>
      <dsp:spPr>
        <a:xfrm>
          <a:off x="0" y="159841"/>
          <a:ext cx="2786062" cy="1671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Realizar la Identificación de oportunidades o acciones de mejora.  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0" y="159841"/>
        <a:ext cx="2786062" cy="1671637"/>
      </dsp:txXfrm>
    </dsp:sp>
    <dsp:sp modelId="{A013FFC6-C371-4B7E-8E6C-E1BCCF95BD2B}">
      <dsp:nvSpPr>
        <dsp:cNvPr id="0" name=""/>
        <dsp:cNvSpPr/>
      </dsp:nvSpPr>
      <dsp:spPr>
        <a:xfrm>
          <a:off x="3064668" y="159841"/>
          <a:ext cx="2786062" cy="167163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Identificar y controlar sus riesgos 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064668" y="159841"/>
        <a:ext cx="2786062" cy="1671637"/>
      </dsp:txXfrm>
    </dsp:sp>
    <dsp:sp modelId="{A6AFF67A-3FC5-4D12-9074-59CBD2D9F239}">
      <dsp:nvSpPr>
        <dsp:cNvPr id="0" name=""/>
        <dsp:cNvSpPr/>
      </dsp:nvSpPr>
      <dsp:spPr>
        <a:xfrm>
          <a:off x="6070022" y="161680"/>
          <a:ext cx="2786062" cy="167163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Realizar análisis de los indicadores 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6070022" y="161680"/>
        <a:ext cx="2786062" cy="1671637"/>
      </dsp:txXfrm>
    </dsp:sp>
    <dsp:sp modelId="{472AC25B-B063-4801-A330-70184C39A65A}">
      <dsp:nvSpPr>
        <dsp:cNvPr id="0" name=""/>
        <dsp:cNvSpPr/>
      </dsp:nvSpPr>
      <dsp:spPr>
        <a:xfrm>
          <a:off x="1532334" y="2110085"/>
          <a:ext cx="2786062" cy="167163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Identificar las mejoras que ha tenido su proceso</a:t>
          </a:r>
          <a:endParaRPr lang="es-CO" sz="2200" b="1" kern="1200" dirty="0">
            <a:solidFill>
              <a:schemeClr val="tx1"/>
            </a:solidFill>
          </a:endParaRPr>
        </a:p>
      </dsp:txBody>
      <dsp:txXfrm>
        <a:off x="1532334" y="2110085"/>
        <a:ext cx="2786062" cy="1671637"/>
      </dsp:txXfrm>
    </dsp:sp>
    <dsp:sp modelId="{814556AD-BA51-411A-A22E-FD703FC3CEB8}">
      <dsp:nvSpPr>
        <dsp:cNvPr id="0" name=""/>
        <dsp:cNvSpPr/>
      </dsp:nvSpPr>
      <dsp:spPr>
        <a:xfrm>
          <a:off x="4597003" y="2110085"/>
          <a:ext cx="2786062" cy="1671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</a:rPr>
            <a:t>Identificar los niveles de mejoramiento institucional</a:t>
          </a:r>
          <a:endParaRPr lang="es-ES" sz="2000" b="1" kern="1200" dirty="0">
            <a:solidFill>
              <a:schemeClr val="tx1"/>
            </a:solidFill>
            <a:latin typeface="Arial" pitchFamily="34" charset="0"/>
            <a:ea typeface="Calibri"/>
            <a:cs typeface="Arial" pitchFamily="34" charset="0"/>
          </a:endParaRPr>
        </a:p>
      </dsp:txBody>
      <dsp:txXfrm>
        <a:off x="4597003" y="2110085"/>
        <a:ext cx="2786062" cy="167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51EC-61C1-4115-A361-0A648FA544BF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CDFF-6054-4FE4-9FD5-AF096F91178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8248650" y="2190748"/>
            <a:ext cx="3086100" cy="285750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:\Users\ADMINI~1.HUS\AppData\Local\Tem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32" y="2558296"/>
            <a:ext cx="2358468" cy="23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48050" y="5247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MATRIZ DE CONDUCTAS ESPERADAS DE ENFOQUE DE MEJORA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82539706"/>
              </p:ext>
            </p:extLst>
          </p:nvPr>
        </p:nvGraphicFramePr>
        <p:xfrm>
          <a:off x="1790700" y="1849636"/>
          <a:ext cx="8915400" cy="394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379016" y="590551"/>
            <a:ext cx="5155096" cy="969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3000" b="1" dirty="0" smtClean="0"/>
              <a:t>DEFINICIÓN</a:t>
            </a:r>
            <a:endParaRPr lang="es-CO" sz="3000" b="1" dirty="0"/>
          </a:p>
        </p:txBody>
      </p:sp>
      <p:sp>
        <p:nvSpPr>
          <p:cNvPr id="3" name="4 CuadroTexto"/>
          <p:cNvSpPr txBox="1"/>
          <p:nvPr/>
        </p:nvSpPr>
        <p:spPr>
          <a:xfrm>
            <a:off x="1033668" y="2390787"/>
            <a:ext cx="10349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CO" sz="1800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CO" sz="1800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CO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50377150"/>
              </p:ext>
            </p:extLst>
          </p:nvPr>
        </p:nvGraphicFramePr>
        <p:xfrm>
          <a:off x="2511423" y="1560443"/>
          <a:ext cx="7394436" cy="423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3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19330" y="498614"/>
            <a:ext cx="6462920" cy="967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indent="0">
              <a:buNone/>
            </a:pP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l Marketing Mix en el siglo XXI, de las 4P a las 4 M">
            <a:extLst>
              <a:ext uri="{FF2B5EF4-FFF2-40B4-BE49-F238E27FC236}">
                <a16:creationId xmlns:a16="http://schemas.microsoft.com/office/drawing/2014/main" xmlns="" id="{23909891-22DD-4740-93F8-3E08D0070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 bwMode="auto">
          <a:xfrm>
            <a:off x="6043606" y="2548985"/>
            <a:ext cx="3007581" cy="21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24100" y="3874353"/>
            <a:ext cx="40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</a:p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comportamientos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76650" y="5247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MATRIZ DE CONDUCTAS ESPERADAS DE SEGURIDAD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59874682"/>
              </p:ext>
            </p:extLst>
          </p:nvPr>
        </p:nvGraphicFramePr>
        <p:xfrm>
          <a:off x="3276600" y="1849636"/>
          <a:ext cx="7429500" cy="37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76650" y="5247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MATRIZ DE CONDUCTAS ESPERADAS DE OPORTUNIDAD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75941111"/>
              </p:ext>
            </p:extLst>
          </p:nvPr>
        </p:nvGraphicFramePr>
        <p:xfrm>
          <a:off x="3276600" y="1849636"/>
          <a:ext cx="7429500" cy="37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676650" y="5247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MATRIZ DE CONDUCTAS ESPERADAS DE INFORMACIÓN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37350017"/>
              </p:ext>
            </p:extLst>
          </p:nvPr>
        </p:nvGraphicFramePr>
        <p:xfrm>
          <a:off x="1790700" y="1849636"/>
          <a:ext cx="8915400" cy="394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92100"/>
              </p:ext>
            </p:extLst>
          </p:nvPr>
        </p:nvGraphicFramePr>
        <p:xfrm>
          <a:off x="3676650" y="2552700"/>
          <a:ext cx="4248150" cy="21717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48150"/>
              </a:tblGrid>
              <a:tr h="2171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/>
                        <a:t>Generar</a:t>
                      </a:r>
                      <a:r>
                        <a:rPr lang="es-CO" sz="2000" b="1" baseline="0" dirty="0" smtClean="0"/>
                        <a:t> </a:t>
                      </a:r>
                      <a:r>
                        <a:rPr lang="es-CO" sz="2000" b="1" dirty="0" smtClean="0"/>
                        <a:t>una </a:t>
                      </a:r>
                      <a:r>
                        <a:rPr lang="es-CO" sz="2000" b="1" dirty="0"/>
                        <a:t>p</a:t>
                      </a:r>
                      <a:r>
                        <a:rPr lang="es-CO" sz="2000" b="1" dirty="0" smtClean="0"/>
                        <a:t>ercepción </a:t>
                      </a:r>
                      <a:r>
                        <a:rPr lang="es-CO" sz="2000" b="1" dirty="0"/>
                        <a:t>de </a:t>
                      </a:r>
                      <a:r>
                        <a:rPr lang="es-CO" sz="2000" b="1" dirty="0" smtClean="0"/>
                        <a:t>calidez </a:t>
                      </a:r>
                      <a:r>
                        <a:rPr lang="es-CO" sz="2000" b="1" dirty="0"/>
                        <a:t>en la atención brindada al usuario  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676650" y="5247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MATRIZ DE CONDUCTAS ESPERADAS DE CALIDEZ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59346"/>
              </p:ext>
            </p:extLst>
          </p:nvPr>
        </p:nvGraphicFramePr>
        <p:xfrm>
          <a:off x="3086100" y="2228851"/>
          <a:ext cx="6000750" cy="22669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00750"/>
              </a:tblGrid>
              <a:tr h="2266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/>
                        <a:t>Generar </a:t>
                      </a:r>
                      <a:r>
                        <a:rPr lang="es-CO" sz="2000" b="1" dirty="0"/>
                        <a:t>una </a:t>
                      </a:r>
                      <a:r>
                        <a:rPr lang="es-CO" sz="2000" b="1" dirty="0" smtClean="0"/>
                        <a:t>percepción de </a:t>
                      </a:r>
                      <a:r>
                        <a:rPr lang="es-CO" sz="2000" b="1" dirty="0"/>
                        <a:t>a</a:t>
                      </a:r>
                      <a:r>
                        <a:rPr lang="es-CO" sz="2000" b="1" dirty="0" smtClean="0"/>
                        <a:t>mabilidad </a:t>
                      </a:r>
                      <a:r>
                        <a:rPr lang="es-CO" sz="2000" b="1" dirty="0"/>
                        <a:t>en la atención brindada al </a:t>
                      </a:r>
                      <a:r>
                        <a:rPr lang="es-CO" sz="2000" b="1" dirty="0" smtClean="0"/>
                        <a:t>usuario. 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676650" y="5247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MATRIZ DE CONDUCTAS ESPERADAS DE AMABILIDAD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48050" y="524768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MATRIZ DE CONDUCTAS ESPERADAS DE FINANCIERAMENTE SOSTENIBLE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1646250"/>
              </p:ext>
            </p:extLst>
          </p:nvPr>
        </p:nvGraphicFramePr>
        <p:xfrm>
          <a:off x="3276600" y="1849636"/>
          <a:ext cx="7429500" cy="37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248</Words>
  <Application>Microsoft Office PowerPoint</Application>
  <PresentationFormat>Personalizado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(Negrita, Arial 26)</dc:title>
  <dc:creator>Silvia Martin</dc:creator>
  <cp:lastModifiedBy>husda</cp:lastModifiedBy>
  <cp:revision>62</cp:revision>
  <dcterms:created xsi:type="dcterms:W3CDTF">2020-06-16T13:25:49Z</dcterms:created>
  <dcterms:modified xsi:type="dcterms:W3CDTF">2021-03-12T13:00:24Z</dcterms:modified>
</cp:coreProperties>
</file>