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910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9D1D5-E3F5-4B0C-8DEF-B8398B34028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58907D8-94E1-4C31-A16B-E824046F038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3477D-F252-4EFE-8946-9DFB0DB8C1AE}" type="parTrans" cxnId="{BA749EE3-BCEA-41FA-B1C8-C4EFEBFB6C81}">
      <dgm:prSet/>
      <dgm:spPr/>
      <dgm:t>
        <a:bodyPr/>
        <a:lstStyle/>
        <a:p>
          <a:endParaRPr lang="es-CO"/>
        </a:p>
      </dgm:t>
    </dgm:pt>
    <dgm:pt modelId="{FA01AAC6-C453-42A0-9ABE-2CA0A18A1B73}" type="sibTrans" cxnId="{BA749EE3-BCEA-41FA-B1C8-C4EFEBFB6C81}">
      <dgm:prSet/>
      <dgm:spPr/>
      <dgm:t>
        <a:bodyPr/>
        <a:lstStyle/>
        <a:p>
          <a:endParaRPr lang="es-CO"/>
        </a:p>
      </dgm:t>
    </dgm:pt>
    <dgm:pt modelId="{74E0A8EC-0C4E-40A3-B937-899B25272B16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Selección</a:t>
          </a:r>
        </a:p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Adquisición</a:t>
          </a:r>
        </a:p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Recepción</a:t>
          </a:r>
        </a:p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Incorporación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2BE90-527A-430D-B439-6F745A3DCD27}" type="parTrans" cxnId="{310CED96-E1C6-4E5A-87B7-2A85907E91F4}">
      <dgm:prSet/>
      <dgm:spPr/>
      <dgm:t>
        <a:bodyPr/>
        <a:lstStyle/>
        <a:p>
          <a:endParaRPr lang="es-CO"/>
        </a:p>
      </dgm:t>
    </dgm:pt>
    <dgm:pt modelId="{C305A6BE-AD47-408D-BD88-AA7DB5D531C4}" type="sibTrans" cxnId="{310CED96-E1C6-4E5A-87B7-2A85907E91F4}">
      <dgm:prSet/>
      <dgm:spPr/>
      <dgm:t>
        <a:bodyPr/>
        <a:lstStyle/>
        <a:p>
          <a:endParaRPr lang="es-CO"/>
        </a:p>
      </dgm:t>
    </dgm:pt>
    <dgm:pt modelId="{1F986391-CBA8-4EAB-B226-28A174435B80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Puesta en marcha</a:t>
          </a:r>
          <a:endParaRPr lang="es-CO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44FF0-9678-43E2-A126-0C9E131DAB13}" type="parTrans" cxnId="{9DF3994E-1CD8-42FD-B217-5872BED5849D}">
      <dgm:prSet/>
      <dgm:spPr/>
      <dgm:t>
        <a:bodyPr/>
        <a:lstStyle/>
        <a:p>
          <a:endParaRPr lang="es-CO"/>
        </a:p>
      </dgm:t>
    </dgm:pt>
    <dgm:pt modelId="{CB784229-17CA-4952-AA4A-3C64FA31C9C7}" type="sibTrans" cxnId="{9DF3994E-1CD8-42FD-B217-5872BED5849D}">
      <dgm:prSet/>
      <dgm:spPr/>
      <dgm:t>
        <a:bodyPr/>
        <a:lstStyle/>
        <a:p>
          <a:endParaRPr lang="es-CO"/>
        </a:p>
      </dgm:t>
    </dgm:pt>
    <dgm:pt modelId="{167B1FA8-FAE6-49BF-A06E-6C9FC5FF816C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Mantenimiento, metrología y  validación</a:t>
          </a:r>
          <a:endParaRPr lang="es-CO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2279A-E76A-4B17-982F-3ED85C16DD3F}" type="parTrans" cxnId="{AEF90E60-66D2-4CC2-B11C-01E4552D099A}">
      <dgm:prSet/>
      <dgm:spPr/>
      <dgm:t>
        <a:bodyPr/>
        <a:lstStyle/>
        <a:p>
          <a:endParaRPr lang="es-CO"/>
        </a:p>
      </dgm:t>
    </dgm:pt>
    <dgm:pt modelId="{EF4C9F53-5D7A-4B30-9491-612679553A73}" type="sibTrans" cxnId="{AEF90E60-66D2-4CC2-B11C-01E4552D099A}">
      <dgm:prSet/>
      <dgm:spPr/>
      <dgm:t>
        <a:bodyPr/>
        <a:lstStyle/>
        <a:p>
          <a:endParaRPr lang="es-CO"/>
        </a:p>
      </dgm:t>
    </dgm:pt>
    <dgm:pt modelId="{67316AFB-866D-47DF-8F54-75DC65387040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Reposición</a:t>
          </a:r>
          <a:endParaRPr lang="es-CO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812AF-A871-4F2A-BB81-5C5B6E6663BA}" type="parTrans" cxnId="{5D53F079-65F6-4925-9FB1-254AF1F9DEF9}">
      <dgm:prSet/>
      <dgm:spPr/>
      <dgm:t>
        <a:bodyPr/>
        <a:lstStyle/>
        <a:p>
          <a:endParaRPr lang="es-CO"/>
        </a:p>
      </dgm:t>
    </dgm:pt>
    <dgm:pt modelId="{0B4D878F-3159-47E1-AC8F-6BBC1B6BBE12}" type="sibTrans" cxnId="{5D53F079-65F6-4925-9FB1-254AF1F9DEF9}">
      <dgm:prSet/>
      <dgm:spPr/>
      <dgm:t>
        <a:bodyPr/>
        <a:lstStyle/>
        <a:p>
          <a:endParaRPr lang="es-CO"/>
        </a:p>
      </dgm:t>
    </dgm:pt>
    <dgm:pt modelId="{1A3E5D87-A723-4D0D-A703-ED9D658DA5B6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F90F5-4607-4BB6-9D13-B6B56724B5E4}" type="parTrans" cxnId="{4A981F27-366D-4B57-B6F0-0214299110E5}">
      <dgm:prSet/>
      <dgm:spPr/>
      <dgm:t>
        <a:bodyPr/>
        <a:lstStyle/>
        <a:p>
          <a:endParaRPr lang="es-CO"/>
        </a:p>
      </dgm:t>
    </dgm:pt>
    <dgm:pt modelId="{7F5F56FC-EE6B-4D75-8359-B0773F3CA568}" type="sibTrans" cxnId="{4A981F27-366D-4B57-B6F0-0214299110E5}">
      <dgm:prSet/>
      <dgm:spPr/>
      <dgm:t>
        <a:bodyPr/>
        <a:lstStyle/>
        <a:p>
          <a:endParaRPr lang="es-CO"/>
        </a:p>
      </dgm:t>
    </dgm:pt>
    <dgm:pt modelId="{4BF799A9-81B4-4A13-ACD8-4777FA183AF6}" type="pres">
      <dgm:prSet presAssocID="{9E59D1D5-E3F5-4B0C-8DEF-B8398B340287}" presName="diagram" presStyleCnt="0">
        <dgm:presLayoutVars>
          <dgm:dir/>
          <dgm:resizeHandles val="exact"/>
        </dgm:presLayoutVars>
      </dgm:prSet>
      <dgm:spPr/>
    </dgm:pt>
    <dgm:pt modelId="{4D88DE2B-F90A-4E01-8A08-14FEAD0881C7}" type="pres">
      <dgm:prSet presAssocID="{658907D8-94E1-4C31-A16B-E824046F0382}" presName="node" presStyleLbl="node1" presStyleIdx="0" presStyleCnt="6">
        <dgm:presLayoutVars>
          <dgm:bulletEnabled val="1"/>
        </dgm:presLayoutVars>
      </dgm:prSet>
      <dgm:spPr/>
    </dgm:pt>
    <dgm:pt modelId="{C96F0B33-4563-4B37-99C7-F0D886F358EE}" type="pres">
      <dgm:prSet presAssocID="{FA01AAC6-C453-42A0-9ABE-2CA0A18A1B73}" presName="sibTrans" presStyleLbl="sibTrans2D1" presStyleIdx="0" presStyleCnt="5"/>
      <dgm:spPr/>
    </dgm:pt>
    <dgm:pt modelId="{BADCF2FC-25FA-4230-9CA4-E8F4E347EB60}" type="pres">
      <dgm:prSet presAssocID="{FA01AAC6-C453-42A0-9ABE-2CA0A18A1B73}" presName="connectorText" presStyleLbl="sibTrans2D1" presStyleIdx="0" presStyleCnt="5"/>
      <dgm:spPr/>
    </dgm:pt>
    <dgm:pt modelId="{C80039BC-1317-477D-883F-C8F441521296}" type="pres">
      <dgm:prSet presAssocID="{74E0A8EC-0C4E-40A3-B937-899B25272B16}" presName="node" presStyleLbl="node1" presStyleIdx="1" presStyleCnt="6">
        <dgm:presLayoutVars>
          <dgm:bulletEnabled val="1"/>
        </dgm:presLayoutVars>
      </dgm:prSet>
      <dgm:spPr/>
    </dgm:pt>
    <dgm:pt modelId="{DBA9A485-81F5-40FD-A09B-10187D51163B}" type="pres">
      <dgm:prSet presAssocID="{C305A6BE-AD47-408D-BD88-AA7DB5D531C4}" presName="sibTrans" presStyleLbl="sibTrans2D1" presStyleIdx="1" presStyleCnt="5"/>
      <dgm:spPr/>
    </dgm:pt>
    <dgm:pt modelId="{1B096D71-F725-44A4-B6F9-613E6DFFDF4F}" type="pres">
      <dgm:prSet presAssocID="{C305A6BE-AD47-408D-BD88-AA7DB5D531C4}" presName="connectorText" presStyleLbl="sibTrans2D1" presStyleIdx="1" presStyleCnt="5"/>
      <dgm:spPr/>
    </dgm:pt>
    <dgm:pt modelId="{968ED2DF-860D-46BB-9740-A48332DCCFFD}" type="pres">
      <dgm:prSet presAssocID="{1F986391-CBA8-4EAB-B226-28A174435B80}" presName="node" presStyleLbl="node1" presStyleIdx="2" presStyleCnt="6">
        <dgm:presLayoutVars>
          <dgm:bulletEnabled val="1"/>
        </dgm:presLayoutVars>
      </dgm:prSet>
      <dgm:spPr/>
    </dgm:pt>
    <dgm:pt modelId="{619467B5-5ED3-4D0E-95DC-35CF25D3BD87}" type="pres">
      <dgm:prSet presAssocID="{CB784229-17CA-4952-AA4A-3C64FA31C9C7}" presName="sibTrans" presStyleLbl="sibTrans2D1" presStyleIdx="2" presStyleCnt="5"/>
      <dgm:spPr/>
    </dgm:pt>
    <dgm:pt modelId="{CA587788-C012-49A8-B7B2-484C8D197EE2}" type="pres">
      <dgm:prSet presAssocID="{CB784229-17CA-4952-AA4A-3C64FA31C9C7}" presName="connectorText" presStyleLbl="sibTrans2D1" presStyleIdx="2" presStyleCnt="5"/>
      <dgm:spPr/>
    </dgm:pt>
    <dgm:pt modelId="{E35F3C37-1B1F-42DB-B965-EA1969261330}" type="pres">
      <dgm:prSet presAssocID="{167B1FA8-FAE6-49BF-A06E-6C9FC5FF816C}" presName="node" presStyleLbl="node1" presStyleIdx="3" presStyleCnt="6">
        <dgm:presLayoutVars>
          <dgm:bulletEnabled val="1"/>
        </dgm:presLayoutVars>
      </dgm:prSet>
      <dgm:spPr/>
    </dgm:pt>
    <dgm:pt modelId="{2FE6F935-1DE4-45A2-BAF6-D666354B837D}" type="pres">
      <dgm:prSet presAssocID="{EF4C9F53-5D7A-4B30-9491-612679553A73}" presName="sibTrans" presStyleLbl="sibTrans2D1" presStyleIdx="3" presStyleCnt="5"/>
      <dgm:spPr/>
    </dgm:pt>
    <dgm:pt modelId="{D83C9091-0AFD-498F-84C6-6AC08FC2CFBB}" type="pres">
      <dgm:prSet presAssocID="{EF4C9F53-5D7A-4B30-9491-612679553A73}" presName="connectorText" presStyleLbl="sibTrans2D1" presStyleIdx="3" presStyleCnt="5"/>
      <dgm:spPr/>
    </dgm:pt>
    <dgm:pt modelId="{6360C4E8-4E23-459C-9A89-D9D849D39B29}" type="pres">
      <dgm:prSet presAssocID="{67316AFB-866D-47DF-8F54-75DC65387040}" presName="node" presStyleLbl="node1" presStyleIdx="4" presStyleCnt="6">
        <dgm:presLayoutVars>
          <dgm:bulletEnabled val="1"/>
        </dgm:presLayoutVars>
      </dgm:prSet>
      <dgm:spPr/>
    </dgm:pt>
    <dgm:pt modelId="{F48E7EED-228D-4EF8-B150-E81A7744527F}" type="pres">
      <dgm:prSet presAssocID="{0B4D878F-3159-47E1-AC8F-6BBC1B6BBE12}" presName="sibTrans" presStyleLbl="sibTrans2D1" presStyleIdx="4" presStyleCnt="5"/>
      <dgm:spPr/>
    </dgm:pt>
    <dgm:pt modelId="{204A4D38-2B1C-4EFB-B134-25611B846B8A}" type="pres">
      <dgm:prSet presAssocID="{0B4D878F-3159-47E1-AC8F-6BBC1B6BBE12}" presName="connectorText" presStyleLbl="sibTrans2D1" presStyleIdx="4" presStyleCnt="5"/>
      <dgm:spPr/>
    </dgm:pt>
    <dgm:pt modelId="{6A9FAFFA-7EE8-490A-8253-F8A76F150BF7}" type="pres">
      <dgm:prSet presAssocID="{1A3E5D87-A723-4D0D-A703-ED9D658DA5B6}" presName="node" presStyleLbl="node1" presStyleIdx="5" presStyleCnt="6">
        <dgm:presLayoutVars>
          <dgm:bulletEnabled val="1"/>
        </dgm:presLayoutVars>
      </dgm:prSet>
      <dgm:spPr/>
    </dgm:pt>
  </dgm:ptLst>
  <dgm:cxnLst>
    <dgm:cxn modelId="{FD1A0642-EB2B-4767-8B28-07757A156772}" type="presOf" srcId="{0B4D878F-3159-47E1-AC8F-6BBC1B6BBE12}" destId="{204A4D38-2B1C-4EFB-B134-25611B846B8A}" srcOrd="1" destOrd="0" presId="urn:microsoft.com/office/officeart/2005/8/layout/process5"/>
    <dgm:cxn modelId="{77D859CE-3D67-41A8-A594-4DA47F5D5214}" type="presOf" srcId="{C305A6BE-AD47-408D-BD88-AA7DB5D531C4}" destId="{1B096D71-F725-44A4-B6F9-613E6DFFDF4F}" srcOrd="1" destOrd="0" presId="urn:microsoft.com/office/officeart/2005/8/layout/process5"/>
    <dgm:cxn modelId="{57312E8D-A946-477A-A114-735920DB6748}" type="presOf" srcId="{0B4D878F-3159-47E1-AC8F-6BBC1B6BBE12}" destId="{F48E7EED-228D-4EF8-B150-E81A7744527F}" srcOrd="0" destOrd="0" presId="urn:microsoft.com/office/officeart/2005/8/layout/process5"/>
    <dgm:cxn modelId="{5D53F079-65F6-4925-9FB1-254AF1F9DEF9}" srcId="{9E59D1D5-E3F5-4B0C-8DEF-B8398B340287}" destId="{67316AFB-866D-47DF-8F54-75DC65387040}" srcOrd="4" destOrd="0" parTransId="{D57812AF-A871-4F2A-BB81-5C5B6E6663BA}" sibTransId="{0B4D878F-3159-47E1-AC8F-6BBC1B6BBE12}"/>
    <dgm:cxn modelId="{00459043-A06C-4694-81DA-10F60D6F47C2}" type="presOf" srcId="{CB784229-17CA-4952-AA4A-3C64FA31C9C7}" destId="{619467B5-5ED3-4D0E-95DC-35CF25D3BD87}" srcOrd="0" destOrd="0" presId="urn:microsoft.com/office/officeart/2005/8/layout/process5"/>
    <dgm:cxn modelId="{84872813-49D0-4C71-B070-D706A2A652CD}" type="presOf" srcId="{CB784229-17CA-4952-AA4A-3C64FA31C9C7}" destId="{CA587788-C012-49A8-B7B2-484C8D197EE2}" srcOrd="1" destOrd="0" presId="urn:microsoft.com/office/officeart/2005/8/layout/process5"/>
    <dgm:cxn modelId="{CDA80BDB-51E8-4789-B7D0-245AACEDF731}" type="presOf" srcId="{C305A6BE-AD47-408D-BD88-AA7DB5D531C4}" destId="{DBA9A485-81F5-40FD-A09B-10187D51163B}" srcOrd="0" destOrd="0" presId="urn:microsoft.com/office/officeart/2005/8/layout/process5"/>
    <dgm:cxn modelId="{4C9EFD72-164E-4FB1-9E24-16248D37180B}" type="presOf" srcId="{9E59D1D5-E3F5-4B0C-8DEF-B8398B340287}" destId="{4BF799A9-81B4-4A13-ACD8-4777FA183AF6}" srcOrd="0" destOrd="0" presId="urn:microsoft.com/office/officeart/2005/8/layout/process5"/>
    <dgm:cxn modelId="{BA749EE3-BCEA-41FA-B1C8-C4EFEBFB6C81}" srcId="{9E59D1D5-E3F5-4B0C-8DEF-B8398B340287}" destId="{658907D8-94E1-4C31-A16B-E824046F0382}" srcOrd="0" destOrd="0" parTransId="{35F3477D-F252-4EFE-8946-9DFB0DB8C1AE}" sibTransId="{FA01AAC6-C453-42A0-9ABE-2CA0A18A1B73}"/>
    <dgm:cxn modelId="{9DF3994E-1CD8-42FD-B217-5872BED5849D}" srcId="{9E59D1D5-E3F5-4B0C-8DEF-B8398B340287}" destId="{1F986391-CBA8-4EAB-B226-28A174435B80}" srcOrd="2" destOrd="0" parTransId="{FF744FF0-9678-43E2-A126-0C9E131DAB13}" sibTransId="{CB784229-17CA-4952-AA4A-3C64FA31C9C7}"/>
    <dgm:cxn modelId="{0C07E521-E5A1-46DC-9527-3D23CE5F37D8}" type="presOf" srcId="{74E0A8EC-0C4E-40A3-B937-899B25272B16}" destId="{C80039BC-1317-477D-883F-C8F441521296}" srcOrd="0" destOrd="0" presId="urn:microsoft.com/office/officeart/2005/8/layout/process5"/>
    <dgm:cxn modelId="{829E2053-9169-4003-8D9E-7090840DC429}" type="presOf" srcId="{67316AFB-866D-47DF-8F54-75DC65387040}" destId="{6360C4E8-4E23-459C-9A89-D9D849D39B29}" srcOrd="0" destOrd="0" presId="urn:microsoft.com/office/officeart/2005/8/layout/process5"/>
    <dgm:cxn modelId="{DBD8A3B5-867E-4B86-8DA4-DFD29E666855}" type="presOf" srcId="{1A3E5D87-A723-4D0D-A703-ED9D658DA5B6}" destId="{6A9FAFFA-7EE8-490A-8253-F8A76F150BF7}" srcOrd="0" destOrd="0" presId="urn:microsoft.com/office/officeart/2005/8/layout/process5"/>
    <dgm:cxn modelId="{AEF90E60-66D2-4CC2-B11C-01E4552D099A}" srcId="{9E59D1D5-E3F5-4B0C-8DEF-B8398B340287}" destId="{167B1FA8-FAE6-49BF-A06E-6C9FC5FF816C}" srcOrd="3" destOrd="0" parTransId="{0272279A-E76A-4B17-982F-3ED85C16DD3F}" sibTransId="{EF4C9F53-5D7A-4B30-9491-612679553A73}"/>
    <dgm:cxn modelId="{3D00E44E-A428-45C3-9F65-197F4A680389}" type="presOf" srcId="{FA01AAC6-C453-42A0-9ABE-2CA0A18A1B73}" destId="{C96F0B33-4563-4B37-99C7-F0D886F358EE}" srcOrd="0" destOrd="0" presId="urn:microsoft.com/office/officeart/2005/8/layout/process5"/>
    <dgm:cxn modelId="{F0367DF3-5FE1-4FA1-A2F4-43E91E0E4E03}" type="presOf" srcId="{658907D8-94E1-4C31-A16B-E824046F0382}" destId="{4D88DE2B-F90A-4E01-8A08-14FEAD0881C7}" srcOrd="0" destOrd="0" presId="urn:microsoft.com/office/officeart/2005/8/layout/process5"/>
    <dgm:cxn modelId="{1ACCAB23-EDA7-4A3E-9F21-FAE300C4CF4C}" type="presOf" srcId="{FA01AAC6-C453-42A0-9ABE-2CA0A18A1B73}" destId="{BADCF2FC-25FA-4230-9CA4-E8F4E347EB60}" srcOrd="1" destOrd="0" presId="urn:microsoft.com/office/officeart/2005/8/layout/process5"/>
    <dgm:cxn modelId="{8991BECF-020E-4850-B47D-E39E1752A786}" type="presOf" srcId="{EF4C9F53-5D7A-4B30-9491-612679553A73}" destId="{2FE6F935-1DE4-45A2-BAF6-D666354B837D}" srcOrd="0" destOrd="0" presId="urn:microsoft.com/office/officeart/2005/8/layout/process5"/>
    <dgm:cxn modelId="{25FD0C75-C92C-44D3-8AC5-4FF4E2C6CA88}" type="presOf" srcId="{1F986391-CBA8-4EAB-B226-28A174435B80}" destId="{968ED2DF-860D-46BB-9740-A48332DCCFFD}" srcOrd="0" destOrd="0" presId="urn:microsoft.com/office/officeart/2005/8/layout/process5"/>
    <dgm:cxn modelId="{4A981F27-366D-4B57-B6F0-0214299110E5}" srcId="{9E59D1D5-E3F5-4B0C-8DEF-B8398B340287}" destId="{1A3E5D87-A723-4D0D-A703-ED9D658DA5B6}" srcOrd="5" destOrd="0" parTransId="{16EF90F5-4607-4BB6-9D13-B6B56724B5E4}" sibTransId="{7F5F56FC-EE6B-4D75-8359-B0773F3CA568}"/>
    <dgm:cxn modelId="{75837B30-576B-4F59-BD69-725435B7B026}" type="presOf" srcId="{EF4C9F53-5D7A-4B30-9491-612679553A73}" destId="{D83C9091-0AFD-498F-84C6-6AC08FC2CFBB}" srcOrd="1" destOrd="0" presId="urn:microsoft.com/office/officeart/2005/8/layout/process5"/>
    <dgm:cxn modelId="{310CED96-E1C6-4E5A-87B7-2A85907E91F4}" srcId="{9E59D1D5-E3F5-4B0C-8DEF-B8398B340287}" destId="{74E0A8EC-0C4E-40A3-B937-899B25272B16}" srcOrd="1" destOrd="0" parTransId="{30F2BE90-527A-430D-B439-6F745A3DCD27}" sibTransId="{C305A6BE-AD47-408D-BD88-AA7DB5D531C4}"/>
    <dgm:cxn modelId="{A47047C0-DC14-4819-9A6D-E8321F96F0DE}" type="presOf" srcId="{167B1FA8-FAE6-49BF-A06E-6C9FC5FF816C}" destId="{E35F3C37-1B1F-42DB-B965-EA1969261330}" srcOrd="0" destOrd="0" presId="urn:microsoft.com/office/officeart/2005/8/layout/process5"/>
    <dgm:cxn modelId="{C8208A7B-64E2-4C3E-A835-474C73DD12AE}" type="presParOf" srcId="{4BF799A9-81B4-4A13-ACD8-4777FA183AF6}" destId="{4D88DE2B-F90A-4E01-8A08-14FEAD0881C7}" srcOrd="0" destOrd="0" presId="urn:microsoft.com/office/officeart/2005/8/layout/process5"/>
    <dgm:cxn modelId="{CAFC4876-D35C-4100-BDE2-1C87122611A7}" type="presParOf" srcId="{4BF799A9-81B4-4A13-ACD8-4777FA183AF6}" destId="{C96F0B33-4563-4B37-99C7-F0D886F358EE}" srcOrd="1" destOrd="0" presId="urn:microsoft.com/office/officeart/2005/8/layout/process5"/>
    <dgm:cxn modelId="{3ECDD467-7C1F-4D76-B28A-F7CF8297DD1E}" type="presParOf" srcId="{C96F0B33-4563-4B37-99C7-F0D886F358EE}" destId="{BADCF2FC-25FA-4230-9CA4-E8F4E347EB60}" srcOrd="0" destOrd="0" presId="urn:microsoft.com/office/officeart/2005/8/layout/process5"/>
    <dgm:cxn modelId="{21CC6663-6C47-41FD-984A-430FE3D72EA3}" type="presParOf" srcId="{4BF799A9-81B4-4A13-ACD8-4777FA183AF6}" destId="{C80039BC-1317-477D-883F-C8F441521296}" srcOrd="2" destOrd="0" presId="urn:microsoft.com/office/officeart/2005/8/layout/process5"/>
    <dgm:cxn modelId="{44A3BF5D-1A6F-406B-AEE2-F778079DAAA4}" type="presParOf" srcId="{4BF799A9-81B4-4A13-ACD8-4777FA183AF6}" destId="{DBA9A485-81F5-40FD-A09B-10187D51163B}" srcOrd="3" destOrd="0" presId="urn:microsoft.com/office/officeart/2005/8/layout/process5"/>
    <dgm:cxn modelId="{3319F86C-A83C-4AC6-9ED9-334F39702748}" type="presParOf" srcId="{DBA9A485-81F5-40FD-A09B-10187D51163B}" destId="{1B096D71-F725-44A4-B6F9-613E6DFFDF4F}" srcOrd="0" destOrd="0" presId="urn:microsoft.com/office/officeart/2005/8/layout/process5"/>
    <dgm:cxn modelId="{8B780BA1-3B73-4718-A37F-9D025D49CF41}" type="presParOf" srcId="{4BF799A9-81B4-4A13-ACD8-4777FA183AF6}" destId="{968ED2DF-860D-46BB-9740-A48332DCCFFD}" srcOrd="4" destOrd="0" presId="urn:microsoft.com/office/officeart/2005/8/layout/process5"/>
    <dgm:cxn modelId="{9B24AA35-9C41-41ED-A9ED-6EDA0FE05A72}" type="presParOf" srcId="{4BF799A9-81B4-4A13-ACD8-4777FA183AF6}" destId="{619467B5-5ED3-4D0E-95DC-35CF25D3BD87}" srcOrd="5" destOrd="0" presId="urn:microsoft.com/office/officeart/2005/8/layout/process5"/>
    <dgm:cxn modelId="{CD8D29CD-C929-4703-848D-540FA350273C}" type="presParOf" srcId="{619467B5-5ED3-4D0E-95DC-35CF25D3BD87}" destId="{CA587788-C012-49A8-B7B2-484C8D197EE2}" srcOrd="0" destOrd="0" presId="urn:microsoft.com/office/officeart/2005/8/layout/process5"/>
    <dgm:cxn modelId="{7EAFE9EA-7636-46C0-BD70-ED3200778E8B}" type="presParOf" srcId="{4BF799A9-81B4-4A13-ACD8-4777FA183AF6}" destId="{E35F3C37-1B1F-42DB-B965-EA1969261330}" srcOrd="6" destOrd="0" presId="urn:microsoft.com/office/officeart/2005/8/layout/process5"/>
    <dgm:cxn modelId="{326B0E71-DB0D-44A2-AFD1-67FF3EBAACF6}" type="presParOf" srcId="{4BF799A9-81B4-4A13-ACD8-4777FA183AF6}" destId="{2FE6F935-1DE4-45A2-BAF6-D666354B837D}" srcOrd="7" destOrd="0" presId="urn:microsoft.com/office/officeart/2005/8/layout/process5"/>
    <dgm:cxn modelId="{7FB420BE-01D4-46FD-8A4A-5AF3777726AC}" type="presParOf" srcId="{2FE6F935-1DE4-45A2-BAF6-D666354B837D}" destId="{D83C9091-0AFD-498F-84C6-6AC08FC2CFBB}" srcOrd="0" destOrd="0" presId="urn:microsoft.com/office/officeart/2005/8/layout/process5"/>
    <dgm:cxn modelId="{773A2151-A314-48B0-AF04-91B7529A75D8}" type="presParOf" srcId="{4BF799A9-81B4-4A13-ACD8-4777FA183AF6}" destId="{6360C4E8-4E23-459C-9A89-D9D849D39B29}" srcOrd="8" destOrd="0" presId="urn:microsoft.com/office/officeart/2005/8/layout/process5"/>
    <dgm:cxn modelId="{6B9AA638-1D57-4DF9-846B-07BD65D16285}" type="presParOf" srcId="{4BF799A9-81B4-4A13-ACD8-4777FA183AF6}" destId="{F48E7EED-228D-4EF8-B150-E81A7744527F}" srcOrd="9" destOrd="0" presId="urn:microsoft.com/office/officeart/2005/8/layout/process5"/>
    <dgm:cxn modelId="{D2E0C538-803D-40C1-9976-82A019B85542}" type="presParOf" srcId="{F48E7EED-228D-4EF8-B150-E81A7744527F}" destId="{204A4D38-2B1C-4EFB-B134-25611B846B8A}" srcOrd="0" destOrd="0" presId="urn:microsoft.com/office/officeart/2005/8/layout/process5"/>
    <dgm:cxn modelId="{D5544035-0B27-4FFE-9C9A-48F486A6E1F0}" type="presParOf" srcId="{4BF799A9-81B4-4A13-ACD8-4777FA183AF6}" destId="{6A9FAFFA-7EE8-490A-8253-F8A76F150BF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DC4E9-0910-4325-B6C1-F3082CB280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DD5C91-B7D9-4045-A233-120656BE22CC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Farmacovigilancia 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CB6B4-CCFB-40FD-80DA-6467EF9AF7E6}" type="parTrans" cxnId="{E52E081B-FEB6-454F-955F-2BE57A819DAA}">
      <dgm:prSet/>
      <dgm:spPr/>
      <dgm:t>
        <a:bodyPr/>
        <a:lstStyle/>
        <a:p>
          <a:endParaRPr lang="es-CO"/>
        </a:p>
      </dgm:t>
    </dgm:pt>
    <dgm:pt modelId="{B28FA19B-F899-441D-8782-7146EDA9B1F4}" type="sibTrans" cxnId="{E52E081B-FEB6-454F-955F-2BE57A819DAA}">
      <dgm:prSet/>
      <dgm:spPr/>
      <dgm:t>
        <a:bodyPr/>
        <a:lstStyle/>
        <a:p>
          <a:endParaRPr lang="es-CO"/>
        </a:p>
      </dgm:t>
    </dgm:pt>
    <dgm:pt modelId="{3B16ADCC-409E-4E8D-9BFD-E05C35D5E09A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Reactivogilancia 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582FF-DA43-44DE-9705-AF4AA610E171}" type="parTrans" cxnId="{C30586E5-7C55-4502-BF60-0C9211951D1E}">
      <dgm:prSet/>
      <dgm:spPr/>
      <dgm:t>
        <a:bodyPr/>
        <a:lstStyle/>
        <a:p>
          <a:endParaRPr lang="es-CO"/>
        </a:p>
      </dgm:t>
    </dgm:pt>
    <dgm:pt modelId="{58D8735C-50D7-47EE-BBBD-71B0C8ABF58E}" type="sibTrans" cxnId="{C30586E5-7C55-4502-BF60-0C9211951D1E}">
      <dgm:prSet/>
      <dgm:spPr/>
      <dgm:t>
        <a:bodyPr/>
        <a:lstStyle/>
        <a:p>
          <a:endParaRPr lang="es-CO"/>
        </a:p>
      </dgm:t>
    </dgm:pt>
    <dgm:pt modelId="{50A51EB7-5C28-4F6D-A330-611A9FBF80EF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Hemovigilancia </a:t>
          </a:r>
          <a:endParaRPr lang="es-CO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69A99-88E3-4AA0-8C86-EE5DAB9A1750}" type="parTrans" cxnId="{7180CE82-08DF-43AE-A99B-E5D81ED986DD}">
      <dgm:prSet/>
      <dgm:spPr/>
      <dgm:t>
        <a:bodyPr/>
        <a:lstStyle/>
        <a:p>
          <a:endParaRPr lang="es-CO"/>
        </a:p>
      </dgm:t>
    </dgm:pt>
    <dgm:pt modelId="{13ED3759-4C0F-4C56-85E7-59DA5833EB05}" type="sibTrans" cxnId="{7180CE82-08DF-43AE-A99B-E5D81ED986DD}">
      <dgm:prSet/>
      <dgm:spPr/>
      <dgm:t>
        <a:bodyPr/>
        <a:lstStyle/>
        <a:p>
          <a:endParaRPr lang="es-CO"/>
        </a:p>
      </dgm:t>
    </dgm:pt>
    <dgm:pt modelId="{A535DCCE-1536-404E-88D9-F0473A89939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Tecnovigilancia</a:t>
          </a:r>
          <a:endParaRPr lang="es-CO" b="1" dirty="0">
            <a:solidFill>
              <a:schemeClr val="tx1"/>
            </a:solidFill>
          </a:endParaRPr>
        </a:p>
      </dgm:t>
    </dgm:pt>
    <dgm:pt modelId="{CEFE281C-0168-4A9D-B538-D2932E616495}" type="parTrans" cxnId="{684383D4-3BBB-40EB-860C-5E47A4D465CF}">
      <dgm:prSet/>
      <dgm:spPr/>
      <dgm:t>
        <a:bodyPr/>
        <a:lstStyle/>
        <a:p>
          <a:endParaRPr lang="es-CO"/>
        </a:p>
      </dgm:t>
    </dgm:pt>
    <dgm:pt modelId="{9E197BD3-6AFE-4074-B3E9-9BBFF3102F7D}" type="sibTrans" cxnId="{684383D4-3BBB-40EB-860C-5E47A4D465CF}">
      <dgm:prSet/>
      <dgm:spPr/>
      <dgm:t>
        <a:bodyPr/>
        <a:lstStyle/>
        <a:p>
          <a:endParaRPr lang="es-CO"/>
        </a:p>
      </dgm:t>
    </dgm:pt>
    <dgm:pt modelId="{E92316B4-EA1B-4C3B-82D9-B5AA8542C7CB}" type="pres">
      <dgm:prSet presAssocID="{427DC4E9-0910-4325-B6C1-F3082CB28098}" presName="diagram" presStyleCnt="0">
        <dgm:presLayoutVars>
          <dgm:dir/>
          <dgm:resizeHandles val="exact"/>
        </dgm:presLayoutVars>
      </dgm:prSet>
      <dgm:spPr/>
    </dgm:pt>
    <dgm:pt modelId="{1A639B19-41FB-4DE1-A481-876188E53CF9}" type="pres">
      <dgm:prSet presAssocID="{6CDD5C91-B7D9-4045-A233-120656BE22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B3E82D-0B61-45B5-95E7-189E9E571723}" type="pres">
      <dgm:prSet presAssocID="{B28FA19B-F899-441D-8782-7146EDA9B1F4}" presName="sibTrans" presStyleCnt="0"/>
      <dgm:spPr/>
    </dgm:pt>
    <dgm:pt modelId="{076733DC-1BE8-41B6-8933-B886E1BEF0DE}" type="pres">
      <dgm:prSet presAssocID="{3B16ADCC-409E-4E8D-9BFD-E05C35D5E09A}" presName="node" presStyleLbl="node1" presStyleIdx="1" presStyleCnt="4">
        <dgm:presLayoutVars>
          <dgm:bulletEnabled val="1"/>
        </dgm:presLayoutVars>
      </dgm:prSet>
      <dgm:spPr/>
    </dgm:pt>
    <dgm:pt modelId="{EA66BF9F-C90E-41FB-94D4-55D8D43363BB}" type="pres">
      <dgm:prSet presAssocID="{58D8735C-50D7-47EE-BBBD-71B0C8ABF58E}" presName="sibTrans" presStyleCnt="0"/>
      <dgm:spPr/>
    </dgm:pt>
    <dgm:pt modelId="{2DAFA29C-92BF-4670-850D-2EB21BFFF48F}" type="pres">
      <dgm:prSet presAssocID="{50A51EB7-5C28-4F6D-A330-611A9FBF80EF}" presName="node" presStyleLbl="node1" presStyleIdx="2" presStyleCnt="4">
        <dgm:presLayoutVars>
          <dgm:bulletEnabled val="1"/>
        </dgm:presLayoutVars>
      </dgm:prSet>
      <dgm:spPr/>
    </dgm:pt>
    <dgm:pt modelId="{F353788D-CC5B-4606-BE29-2E9CB1FAE3F2}" type="pres">
      <dgm:prSet presAssocID="{13ED3759-4C0F-4C56-85E7-59DA5833EB05}" presName="sibTrans" presStyleCnt="0"/>
      <dgm:spPr/>
    </dgm:pt>
    <dgm:pt modelId="{20860FB2-6A8F-4BB2-B80C-4C84F9D05ECF}" type="pres">
      <dgm:prSet presAssocID="{A535DCCE-1536-404E-88D9-F0473A899394}" presName="node" presStyleLbl="node1" presStyleIdx="3" presStyleCnt="4">
        <dgm:presLayoutVars>
          <dgm:bulletEnabled val="1"/>
        </dgm:presLayoutVars>
      </dgm:prSet>
      <dgm:spPr/>
    </dgm:pt>
  </dgm:ptLst>
  <dgm:cxnLst>
    <dgm:cxn modelId="{E52E081B-FEB6-454F-955F-2BE57A819DAA}" srcId="{427DC4E9-0910-4325-B6C1-F3082CB28098}" destId="{6CDD5C91-B7D9-4045-A233-120656BE22CC}" srcOrd="0" destOrd="0" parTransId="{DD1CB6B4-CCFB-40FD-80DA-6467EF9AF7E6}" sibTransId="{B28FA19B-F899-441D-8782-7146EDA9B1F4}"/>
    <dgm:cxn modelId="{7180CE82-08DF-43AE-A99B-E5D81ED986DD}" srcId="{427DC4E9-0910-4325-B6C1-F3082CB28098}" destId="{50A51EB7-5C28-4F6D-A330-611A9FBF80EF}" srcOrd="2" destOrd="0" parTransId="{AE369A99-88E3-4AA0-8C86-EE5DAB9A1750}" sibTransId="{13ED3759-4C0F-4C56-85E7-59DA5833EB05}"/>
    <dgm:cxn modelId="{C30586E5-7C55-4502-BF60-0C9211951D1E}" srcId="{427DC4E9-0910-4325-B6C1-F3082CB28098}" destId="{3B16ADCC-409E-4E8D-9BFD-E05C35D5E09A}" srcOrd="1" destOrd="0" parTransId="{47F582FF-DA43-44DE-9705-AF4AA610E171}" sibTransId="{58D8735C-50D7-47EE-BBBD-71B0C8ABF58E}"/>
    <dgm:cxn modelId="{1DEEC6AC-8821-4976-98B9-0A985D582529}" type="presOf" srcId="{A535DCCE-1536-404E-88D9-F0473A899394}" destId="{20860FB2-6A8F-4BB2-B80C-4C84F9D05ECF}" srcOrd="0" destOrd="0" presId="urn:microsoft.com/office/officeart/2005/8/layout/default"/>
    <dgm:cxn modelId="{14143D90-28C8-4892-8CB1-E20858B1FBD3}" type="presOf" srcId="{427DC4E9-0910-4325-B6C1-F3082CB28098}" destId="{E92316B4-EA1B-4C3B-82D9-B5AA8542C7CB}" srcOrd="0" destOrd="0" presId="urn:microsoft.com/office/officeart/2005/8/layout/default"/>
    <dgm:cxn modelId="{365C230E-49D4-4087-BE13-5FF717B0E42C}" type="presOf" srcId="{50A51EB7-5C28-4F6D-A330-611A9FBF80EF}" destId="{2DAFA29C-92BF-4670-850D-2EB21BFFF48F}" srcOrd="0" destOrd="0" presId="urn:microsoft.com/office/officeart/2005/8/layout/default"/>
    <dgm:cxn modelId="{870205F5-7F72-48A3-A70B-87ACDB202094}" type="presOf" srcId="{3B16ADCC-409E-4E8D-9BFD-E05C35D5E09A}" destId="{076733DC-1BE8-41B6-8933-B886E1BEF0DE}" srcOrd="0" destOrd="0" presId="urn:microsoft.com/office/officeart/2005/8/layout/default"/>
    <dgm:cxn modelId="{684383D4-3BBB-40EB-860C-5E47A4D465CF}" srcId="{427DC4E9-0910-4325-B6C1-F3082CB28098}" destId="{A535DCCE-1536-404E-88D9-F0473A899394}" srcOrd="3" destOrd="0" parTransId="{CEFE281C-0168-4A9D-B538-D2932E616495}" sibTransId="{9E197BD3-6AFE-4074-B3E9-9BBFF3102F7D}"/>
    <dgm:cxn modelId="{7163DF4D-3762-4CBB-AF28-A7C7ABBF2AC2}" type="presOf" srcId="{6CDD5C91-B7D9-4045-A233-120656BE22CC}" destId="{1A639B19-41FB-4DE1-A481-876188E53CF9}" srcOrd="0" destOrd="0" presId="urn:microsoft.com/office/officeart/2005/8/layout/default"/>
    <dgm:cxn modelId="{471DA8D9-5150-417E-B4CD-1E485466D7B7}" type="presParOf" srcId="{E92316B4-EA1B-4C3B-82D9-B5AA8542C7CB}" destId="{1A639B19-41FB-4DE1-A481-876188E53CF9}" srcOrd="0" destOrd="0" presId="urn:microsoft.com/office/officeart/2005/8/layout/default"/>
    <dgm:cxn modelId="{C8F6BC73-53B5-447F-81F3-8E796525ACD8}" type="presParOf" srcId="{E92316B4-EA1B-4C3B-82D9-B5AA8542C7CB}" destId="{69B3E82D-0B61-45B5-95E7-189E9E571723}" srcOrd="1" destOrd="0" presId="urn:microsoft.com/office/officeart/2005/8/layout/default"/>
    <dgm:cxn modelId="{C6B59706-27B1-4C6E-920F-194538A6BD98}" type="presParOf" srcId="{E92316B4-EA1B-4C3B-82D9-B5AA8542C7CB}" destId="{076733DC-1BE8-41B6-8933-B886E1BEF0DE}" srcOrd="2" destOrd="0" presId="urn:microsoft.com/office/officeart/2005/8/layout/default"/>
    <dgm:cxn modelId="{20325788-8854-4622-96F6-4CDDCDDE4D2C}" type="presParOf" srcId="{E92316B4-EA1B-4C3B-82D9-B5AA8542C7CB}" destId="{EA66BF9F-C90E-41FB-94D4-55D8D43363BB}" srcOrd="3" destOrd="0" presId="urn:microsoft.com/office/officeart/2005/8/layout/default"/>
    <dgm:cxn modelId="{A547C69C-9BD5-4190-916D-1069D32952FE}" type="presParOf" srcId="{E92316B4-EA1B-4C3B-82D9-B5AA8542C7CB}" destId="{2DAFA29C-92BF-4670-850D-2EB21BFFF48F}" srcOrd="4" destOrd="0" presId="urn:microsoft.com/office/officeart/2005/8/layout/default"/>
    <dgm:cxn modelId="{600DBA83-159A-478D-885E-77E8E99DAA67}" type="presParOf" srcId="{E92316B4-EA1B-4C3B-82D9-B5AA8542C7CB}" destId="{F353788D-CC5B-4606-BE29-2E9CB1FAE3F2}" srcOrd="5" destOrd="0" presId="urn:microsoft.com/office/officeart/2005/8/layout/default"/>
    <dgm:cxn modelId="{93706ADF-3B29-477E-A181-79F9AEF798E6}" type="presParOf" srcId="{E92316B4-EA1B-4C3B-82D9-B5AA8542C7CB}" destId="{20860FB2-6A8F-4BB2-B80C-4C84F9D05E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DC4E9-0910-4325-B6C1-F3082CB280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DD5C91-B7D9-4045-A233-120656BE22C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Porcentaje de ejecución del plan anual 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CB6B4-CCFB-40FD-80DA-6467EF9AF7E6}" type="parTrans" cxnId="{E52E081B-FEB6-454F-955F-2BE57A819DAA}">
      <dgm:prSet/>
      <dgm:spPr/>
      <dgm:t>
        <a:bodyPr/>
        <a:lstStyle/>
        <a:p>
          <a:endParaRPr lang="es-CO"/>
        </a:p>
      </dgm:t>
    </dgm:pt>
    <dgm:pt modelId="{B28FA19B-F899-441D-8782-7146EDA9B1F4}" type="sibTrans" cxnId="{E52E081B-FEB6-454F-955F-2BE57A819DAA}">
      <dgm:prSet/>
      <dgm:spPr/>
      <dgm:t>
        <a:bodyPr/>
        <a:lstStyle/>
        <a:p>
          <a:endParaRPr lang="es-CO"/>
        </a:p>
      </dgm:t>
    </dgm:pt>
    <dgm:pt modelId="{3B16ADCC-409E-4E8D-9BFD-E05C35D5E09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Oportunidad de solución en mantenimientos correctivos  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582FF-DA43-44DE-9705-AF4AA610E171}" type="parTrans" cxnId="{C30586E5-7C55-4502-BF60-0C9211951D1E}">
      <dgm:prSet/>
      <dgm:spPr/>
      <dgm:t>
        <a:bodyPr/>
        <a:lstStyle/>
        <a:p>
          <a:endParaRPr lang="es-CO"/>
        </a:p>
      </dgm:t>
    </dgm:pt>
    <dgm:pt modelId="{58D8735C-50D7-47EE-BBBD-71B0C8ABF58E}" type="sibTrans" cxnId="{C30586E5-7C55-4502-BF60-0C9211951D1E}">
      <dgm:prSet/>
      <dgm:spPr/>
      <dgm:t>
        <a:bodyPr/>
        <a:lstStyle/>
        <a:p>
          <a:endParaRPr lang="es-CO"/>
        </a:p>
      </dgm:t>
    </dgm:pt>
    <dgm:pt modelId="{50A51EB7-5C28-4F6D-A330-611A9FBF80EF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Calificación del servicio prestado 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69A99-88E3-4AA0-8C86-EE5DAB9A1750}" type="parTrans" cxnId="{7180CE82-08DF-43AE-A99B-E5D81ED986DD}">
      <dgm:prSet/>
      <dgm:spPr/>
      <dgm:t>
        <a:bodyPr/>
        <a:lstStyle/>
        <a:p>
          <a:endParaRPr lang="es-CO"/>
        </a:p>
      </dgm:t>
    </dgm:pt>
    <dgm:pt modelId="{13ED3759-4C0F-4C56-85E7-59DA5833EB05}" type="sibTrans" cxnId="{7180CE82-08DF-43AE-A99B-E5D81ED986DD}">
      <dgm:prSet/>
      <dgm:spPr/>
      <dgm:t>
        <a:bodyPr/>
        <a:lstStyle/>
        <a:p>
          <a:endParaRPr lang="es-CO"/>
        </a:p>
      </dgm:t>
    </dgm:pt>
    <dgm:pt modelId="{A535DCCE-1536-404E-88D9-F0473A899394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Porcentaje de cumplimiento Plan de Mantenimiento Preventivo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E281C-0168-4A9D-B538-D2932E616495}" type="parTrans" cxnId="{684383D4-3BBB-40EB-860C-5E47A4D465CF}">
      <dgm:prSet/>
      <dgm:spPr/>
      <dgm:t>
        <a:bodyPr/>
        <a:lstStyle/>
        <a:p>
          <a:endParaRPr lang="es-CO"/>
        </a:p>
      </dgm:t>
    </dgm:pt>
    <dgm:pt modelId="{9E197BD3-6AFE-4074-B3E9-9BBFF3102F7D}" type="sibTrans" cxnId="{684383D4-3BBB-40EB-860C-5E47A4D465CF}">
      <dgm:prSet/>
      <dgm:spPr/>
      <dgm:t>
        <a:bodyPr/>
        <a:lstStyle/>
        <a:p>
          <a:endParaRPr lang="es-CO"/>
        </a:p>
      </dgm:t>
    </dgm:pt>
    <dgm:pt modelId="{5B17426B-88BD-4966-BC26-C52B76A1057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Porcentaje de casos cerrados de mantenimiento correctivo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931F0-5FFE-408A-8D0B-F4DD6F686AE0}" type="parTrans" cxnId="{35C4E949-B8D3-4300-B27A-789E82488FDF}">
      <dgm:prSet/>
      <dgm:spPr/>
      <dgm:t>
        <a:bodyPr/>
        <a:lstStyle/>
        <a:p>
          <a:endParaRPr lang="es-CO"/>
        </a:p>
      </dgm:t>
    </dgm:pt>
    <dgm:pt modelId="{A1A0C9FD-75BA-41E3-8FF2-0DCF08E32D40}" type="sibTrans" cxnId="{35C4E949-B8D3-4300-B27A-789E82488FDF}">
      <dgm:prSet/>
      <dgm:spPr/>
      <dgm:t>
        <a:bodyPr/>
        <a:lstStyle/>
        <a:p>
          <a:endParaRPr lang="es-CO"/>
        </a:p>
      </dgm:t>
    </dgm:pt>
    <dgm:pt modelId="{E92316B4-EA1B-4C3B-82D9-B5AA8542C7CB}" type="pres">
      <dgm:prSet presAssocID="{427DC4E9-0910-4325-B6C1-F3082CB28098}" presName="diagram" presStyleCnt="0">
        <dgm:presLayoutVars>
          <dgm:dir/>
          <dgm:resizeHandles val="exact"/>
        </dgm:presLayoutVars>
      </dgm:prSet>
      <dgm:spPr/>
    </dgm:pt>
    <dgm:pt modelId="{1A639B19-41FB-4DE1-A481-876188E53CF9}" type="pres">
      <dgm:prSet presAssocID="{6CDD5C91-B7D9-4045-A233-120656BE22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B3E82D-0B61-45B5-95E7-189E9E571723}" type="pres">
      <dgm:prSet presAssocID="{B28FA19B-F899-441D-8782-7146EDA9B1F4}" presName="sibTrans" presStyleCnt="0"/>
      <dgm:spPr/>
    </dgm:pt>
    <dgm:pt modelId="{076733DC-1BE8-41B6-8933-B886E1BEF0DE}" type="pres">
      <dgm:prSet presAssocID="{3B16ADCC-409E-4E8D-9BFD-E05C35D5E09A}" presName="node" presStyleLbl="node1" presStyleIdx="1" presStyleCnt="5">
        <dgm:presLayoutVars>
          <dgm:bulletEnabled val="1"/>
        </dgm:presLayoutVars>
      </dgm:prSet>
      <dgm:spPr/>
    </dgm:pt>
    <dgm:pt modelId="{EA66BF9F-C90E-41FB-94D4-55D8D43363BB}" type="pres">
      <dgm:prSet presAssocID="{58D8735C-50D7-47EE-BBBD-71B0C8ABF58E}" presName="sibTrans" presStyleCnt="0"/>
      <dgm:spPr/>
    </dgm:pt>
    <dgm:pt modelId="{2DAFA29C-92BF-4670-850D-2EB21BFFF48F}" type="pres">
      <dgm:prSet presAssocID="{50A51EB7-5C28-4F6D-A330-611A9FBF80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53788D-CC5B-4606-BE29-2E9CB1FAE3F2}" type="pres">
      <dgm:prSet presAssocID="{13ED3759-4C0F-4C56-85E7-59DA5833EB05}" presName="sibTrans" presStyleCnt="0"/>
      <dgm:spPr/>
    </dgm:pt>
    <dgm:pt modelId="{20860FB2-6A8F-4BB2-B80C-4C84F9D05ECF}" type="pres">
      <dgm:prSet presAssocID="{A535DCCE-1536-404E-88D9-F0473A8993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FC86E8-05F3-477E-9ACC-2494765DE246}" type="pres">
      <dgm:prSet presAssocID="{9E197BD3-6AFE-4074-B3E9-9BBFF3102F7D}" presName="sibTrans" presStyleCnt="0"/>
      <dgm:spPr/>
    </dgm:pt>
    <dgm:pt modelId="{25978172-173A-4334-94F0-AB103AB737C2}" type="pres">
      <dgm:prSet presAssocID="{5B17426B-88BD-4966-BC26-C52B76A105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E3E9C9D-5C16-4288-B112-925D503054A1}" type="presOf" srcId="{A535DCCE-1536-404E-88D9-F0473A899394}" destId="{20860FB2-6A8F-4BB2-B80C-4C84F9D05ECF}" srcOrd="0" destOrd="0" presId="urn:microsoft.com/office/officeart/2005/8/layout/default"/>
    <dgm:cxn modelId="{17E41E18-37E0-4863-AD28-8C5983AE6F44}" type="presOf" srcId="{427DC4E9-0910-4325-B6C1-F3082CB28098}" destId="{E92316B4-EA1B-4C3B-82D9-B5AA8542C7CB}" srcOrd="0" destOrd="0" presId="urn:microsoft.com/office/officeart/2005/8/layout/default"/>
    <dgm:cxn modelId="{E52E081B-FEB6-454F-955F-2BE57A819DAA}" srcId="{427DC4E9-0910-4325-B6C1-F3082CB28098}" destId="{6CDD5C91-B7D9-4045-A233-120656BE22CC}" srcOrd="0" destOrd="0" parTransId="{DD1CB6B4-CCFB-40FD-80DA-6467EF9AF7E6}" sibTransId="{B28FA19B-F899-441D-8782-7146EDA9B1F4}"/>
    <dgm:cxn modelId="{684383D4-3BBB-40EB-860C-5E47A4D465CF}" srcId="{427DC4E9-0910-4325-B6C1-F3082CB28098}" destId="{A535DCCE-1536-404E-88D9-F0473A899394}" srcOrd="3" destOrd="0" parTransId="{CEFE281C-0168-4A9D-B538-D2932E616495}" sibTransId="{9E197BD3-6AFE-4074-B3E9-9BBFF3102F7D}"/>
    <dgm:cxn modelId="{7180CE82-08DF-43AE-A99B-E5D81ED986DD}" srcId="{427DC4E9-0910-4325-B6C1-F3082CB28098}" destId="{50A51EB7-5C28-4F6D-A330-611A9FBF80EF}" srcOrd="2" destOrd="0" parTransId="{AE369A99-88E3-4AA0-8C86-EE5DAB9A1750}" sibTransId="{13ED3759-4C0F-4C56-85E7-59DA5833EB05}"/>
    <dgm:cxn modelId="{D992150C-A8B6-44CD-AA79-6B9610D97BAF}" type="presOf" srcId="{6CDD5C91-B7D9-4045-A233-120656BE22CC}" destId="{1A639B19-41FB-4DE1-A481-876188E53CF9}" srcOrd="0" destOrd="0" presId="urn:microsoft.com/office/officeart/2005/8/layout/default"/>
    <dgm:cxn modelId="{54A0658F-560B-44B0-AE20-673F78D8AB3F}" type="presOf" srcId="{50A51EB7-5C28-4F6D-A330-611A9FBF80EF}" destId="{2DAFA29C-92BF-4670-850D-2EB21BFFF48F}" srcOrd="0" destOrd="0" presId="urn:microsoft.com/office/officeart/2005/8/layout/default"/>
    <dgm:cxn modelId="{C30586E5-7C55-4502-BF60-0C9211951D1E}" srcId="{427DC4E9-0910-4325-B6C1-F3082CB28098}" destId="{3B16ADCC-409E-4E8D-9BFD-E05C35D5E09A}" srcOrd="1" destOrd="0" parTransId="{47F582FF-DA43-44DE-9705-AF4AA610E171}" sibTransId="{58D8735C-50D7-47EE-BBBD-71B0C8ABF58E}"/>
    <dgm:cxn modelId="{1E3D30F9-DE68-463E-BBD2-D4DCC83EC8AA}" type="presOf" srcId="{5B17426B-88BD-4966-BC26-C52B76A1057B}" destId="{25978172-173A-4334-94F0-AB103AB737C2}" srcOrd="0" destOrd="0" presId="urn:microsoft.com/office/officeart/2005/8/layout/default"/>
    <dgm:cxn modelId="{35C4E949-B8D3-4300-B27A-789E82488FDF}" srcId="{427DC4E9-0910-4325-B6C1-F3082CB28098}" destId="{5B17426B-88BD-4966-BC26-C52B76A1057B}" srcOrd="4" destOrd="0" parTransId="{993931F0-5FFE-408A-8D0B-F4DD6F686AE0}" sibTransId="{A1A0C9FD-75BA-41E3-8FF2-0DCF08E32D40}"/>
    <dgm:cxn modelId="{4B863721-3BC7-477E-8A29-036EEA4B5055}" type="presOf" srcId="{3B16ADCC-409E-4E8D-9BFD-E05C35D5E09A}" destId="{076733DC-1BE8-41B6-8933-B886E1BEF0DE}" srcOrd="0" destOrd="0" presId="urn:microsoft.com/office/officeart/2005/8/layout/default"/>
    <dgm:cxn modelId="{EF6A984D-A2C0-4882-BD28-C5397DDCF609}" type="presParOf" srcId="{E92316B4-EA1B-4C3B-82D9-B5AA8542C7CB}" destId="{1A639B19-41FB-4DE1-A481-876188E53CF9}" srcOrd="0" destOrd="0" presId="urn:microsoft.com/office/officeart/2005/8/layout/default"/>
    <dgm:cxn modelId="{6A45C438-1F08-437E-88F2-855275E7A1E8}" type="presParOf" srcId="{E92316B4-EA1B-4C3B-82D9-B5AA8542C7CB}" destId="{69B3E82D-0B61-45B5-95E7-189E9E571723}" srcOrd="1" destOrd="0" presId="urn:microsoft.com/office/officeart/2005/8/layout/default"/>
    <dgm:cxn modelId="{BEBD07C1-B82F-423D-82DE-2D024BB48C03}" type="presParOf" srcId="{E92316B4-EA1B-4C3B-82D9-B5AA8542C7CB}" destId="{076733DC-1BE8-41B6-8933-B886E1BEF0DE}" srcOrd="2" destOrd="0" presId="urn:microsoft.com/office/officeart/2005/8/layout/default"/>
    <dgm:cxn modelId="{203FD45B-B2DA-4A54-9A04-EFCB4520626A}" type="presParOf" srcId="{E92316B4-EA1B-4C3B-82D9-B5AA8542C7CB}" destId="{EA66BF9F-C90E-41FB-94D4-55D8D43363BB}" srcOrd="3" destOrd="0" presId="urn:microsoft.com/office/officeart/2005/8/layout/default"/>
    <dgm:cxn modelId="{09F4B92D-FCEF-48F0-8321-D6CF7E2D9727}" type="presParOf" srcId="{E92316B4-EA1B-4C3B-82D9-B5AA8542C7CB}" destId="{2DAFA29C-92BF-4670-850D-2EB21BFFF48F}" srcOrd="4" destOrd="0" presId="urn:microsoft.com/office/officeart/2005/8/layout/default"/>
    <dgm:cxn modelId="{EF31C71B-50C4-4D7F-9967-5DCD1C80AA10}" type="presParOf" srcId="{E92316B4-EA1B-4C3B-82D9-B5AA8542C7CB}" destId="{F353788D-CC5B-4606-BE29-2E9CB1FAE3F2}" srcOrd="5" destOrd="0" presId="urn:microsoft.com/office/officeart/2005/8/layout/default"/>
    <dgm:cxn modelId="{B0A52BD5-4E8D-4511-8DBA-28C5A492C074}" type="presParOf" srcId="{E92316B4-EA1B-4C3B-82D9-B5AA8542C7CB}" destId="{20860FB2-6A8F-4BB2-B80C-4C84F9D05ECF}" srcOrd="6" destOrd="0" presId="urn:microsoft.com/office/officeart/2005/8/layout/default"/>
    <dgm:cxn modelId="{42765519-D5C3-46D3-A0B6-2057D945F0FC}" type="presParOf" srcId="{E92316B4-EA1B-4C3B-82D9-B5AA8542C7CB}" destId="{30FC86E8-05F3-477E-9ACC-2494765DE246}" srcOrd="7" destOrd="0" presId="urn:microsoft.com/office/officeart/2005/8/layout/default"/>
    <dgm:cxn modelId="{F89D6541-D882-4238-9AE9-F25E845A930B}" type="presParOf" srcId="{E92316B4-EA1B-4C3B-82D9-B5AA8542C7CB}" destId="{25978172-173A-4334-94F0-AB103AB737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DE2B-F90A-4E01-8A08-14FEAD0881C7}">
      <dsp:nvSpPr>
        <dsp:cNvPr id="0" name=""/>
        <dsp:cNvSpPr/>
      </dsp:nvSpPr>
      <dsp:spPr>
        <a:xfrm>
          <a:off x="913324" y="48"/>
          <a:ext cx="2321658" cy="139299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  <a:endParaRPr lang="es-CO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4123" y="40847"/>
        <a:ext cx="2240060" cy="1311396"/>
      </dsp:txXfrm>
    </dsp:sp>
    <dsp:sp modelId="{C96F0B33-4563-4B37-99C7-F0D886F358EE}">
      <dsp:nvSpPr>
        <dsp:cNvPr id="0" name=""/>
        <dsp:cNvSpPr/>
      </dsp:nvSpPr>
      <dsp:spPr>
        <a:xfrm>
          <a:off x="3439288" y="408660"/>
          <a:ext cx="492191" cy="57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3439288" y="523814"/>
        <a:ext cx="344534" cy="345463"/>
      </dsp:txXfrm>
    </dsp:sp>
    <dsp:sp modelId="{C80039BC-1317-477D-883F-C8F441521296}">
      <dsp:nvSpPr>
        <dsp:cNvPr id="0" name=""/>
        <dsp:cNvSpPr/>
      </dsp:nvSpPr>
      <dsp:spPr>
        <a:xfrm>
          <a:off x="4163645" y="48"/>
          <a:ext cx="2321658" cy="139299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Adquisición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Recepción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Incorporación</a:t>
          </a:r>
          <a:endParaRPr lang="es-CO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444" y="40847"/>
        <a:ext cx="2240060" cy="1311396"/>
      </dsp:txXfrm>
    </dsp:sp>
    <dsp:sp modelId="{DBA9A485-81F5-40FD-A09B-10187D51163B}">
      <dsp:nvSpPr>
        <dsp:cNvPr id="0" name=""/>
        <dsp:cNvSpPr/>
      </dsp:nvSpPr>
      <dsp:spPr>
        <a:xfrm>
          <a:off x="6689610" y="408660"/>
          <a:ext cx="492191" cy="57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6689610" y="523814"/>
        <a:ext cx="344534" cy="345463"/>
      </dsp:txXfrm>
    </dsp:sp>
    <dsp:sp modelId="{968ED2DF-860D-46BB-9740-A48332DCCFFD}">
      <dsp:nvSpPr>
        <dsp:cNvPr id="0" name=""/>
        <dsp:cNvSpPr/>
      </dsp:nvSpPr>
      <dsp:spPr>
        <a:xfrm>
          <a:off x="7413967" y="48"/>
          <a:ext cx="2321658" cy="139299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Puesta en marcha</a:t>
          </a:r>
          <a:endParaRPr lang="es-CO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4766" y="40847"/>
        <a:ext cx="2240060" cy="1311396"/>
      </dsp:txXfrm>
    </dsp:sp>
    <dsp:sp modelId="{619467B5-5ED3-4D0E-95DC-35CF25D3BD87}">
      <dsp:nvSpPr>
        <dsp:cNvPr id="0" name=""/>
        <dsp:cNvSpPr/>
      </dsp:nvSpPr>
      <dsp:spPr>
        <a:xfrm rot="5400000">
          <a:off x="8328700" y="1555559"/>
          <a:ext cx="492191" cy="57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-5400000">
        <a:off x="8402065" y="1597349"/>
        <a:ext cx="345463" cy="344534"/>
      </dsp:txXfrm>
    </dsp:sp>
    <dsp:sp modelId="{E35F3C37-1B1F-42DB-B965-EA1969261330}">
      <dsp:nvSpPr>
        <dsp:cNvPr id="0" name=""/>
        <dsp:cNvSpPr/>
      </dsp:nvSpPr>
      <dsp:spPr>
        <a:xfrm>
          <a:off x="7413967" y="2321706"/>
          <a:ext cx="2321658" cy="139299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Mantenimiento, metrología y  validación</a:t>
          </a:r>
          <a:endParaRPr lang="es-CO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4766" y="2362505"/>
        <a:ext cx="2240060" cy="1311396"/>
      </dsp:txXfrm>
    </dsp:sp>
    <dsp:sp modelId="{2FE6F935-1DE4-45A2-BAF6-D666354B837D}">
      <dsp:nvSpPr>
        <dsp:cNvPr id="0" name=""/>
        <dsp:cNvSpPr/>
      </dsp:nvSpPr>
      <dsp:spPr>
        <a:xfrm rot="10800000">
          <a:off x="6717469" y="2730318"/>
          <a:ext cx="492191" cy="57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6865126" y="2845472"/>
        <a:ext cx="344534" cy="345463"/>
      </dsp:txXfrm>
    </dsp:sp>
    <dsp:sp modelId="{6360C4E8-4E23-459C-9A89-D9D849D39B29}">
      <dsp:nvSpPr>
        <dsp:cNvPr id="0" name=""/>
        <dsp:cNvSpPr/>
      </dsp:nvSpPr>
      <dsp:spPr>
        <a:xfrm>
          <a:off x="4163645" y="2321706"/>
          <a:ext cx="2321658" cy="139299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Reposición</a:t>
          </a:r>
          <a:endParaRPr lang="es-CO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444" y="2362505"/>
        <a:ext cx="2240060" cy="1311396"/>
      </dsp:txXfrm>
    </dsp:sp>
    <dsp:sp modelId="{F48E7EED-228D-4EF8-B150-E81A7744527F}">
      <dsp:nvSpPr>
        <dsp:cNvPr id="0" name=""/>
        <dsp:cNvSpPr/>
      </dsp:nvSpPr>
      <dsp:spPr>
        <a:xfrm rot="10800000">
          <a:off x="3467148" y="2730318"/>
          <a:ext cx="492191" cy="57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3614805" y="2845472"/>
        <a:ext cx="344534" cy="345463"/>
      </dsp:txXfrm>
    </dsp:sp>
    <dsp:sp modelId="{6A9FAFFA-7EE8-490A-8253-F8A76F150BF7}">
      <dsp:nvSpPr>
        <dsp:cNvPr id="0" name=""/>
        <dsp:cNvSpPr/>
      </dsp:nvSpPr>
      <dsp:spPr>
        <a:xfrm>
          <a:off x="913324" y="2321706"/>
          <a:ext cx="2321658" cy="139299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CO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4123" y="2362505"/>
        <a:ext cx="2240060" cy="1311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9B19-41FB-4DE1-A481-876188E53CF9}">
      <dsp:nvSpPr>
        <dsp:cNvPr id="0" name=""/>
        <dsp:cNvSpPr/>
      </dsp:nvSpPr>
      <dsp:spPr>
        <a:xfrm>
          <a:off x="1311808" y="1010"/>
          <a:ext cx="2690682" cy="1614409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Farmacovigilancia </a:t>
          </a:r>
          <a:endParaRPr lang="es-CO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1808" y="1010"/>
        <a:ext cx="2690682" cy="1614409"/>
      </dsp:txXfrm>
    </dsp:sp>
    <dsp:sp modelId="{076733DC-1BE8-41B6-8933-B886E1BEF0DE}">
      <dsp:nvSpPr>
        <dsp:cNvPr id="0" name=""/>
        <dsp:cNvSpPr/>
      </dsp:nvSpPr>
      <dsp:spPr>
        <a:xfrm>
          <a:off x="4271559" y="1010"/>
          <a:ext cx="2690682" cy="161440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Reactivogilancia </a:t>
          </a:r>
          <a:endParaRPr lang="es-CO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559" y="1010"/>
        <a:ext cx="2690682" cy="1614409"/>
      </dsp:txXfrm>
    </dsp:sp>
    <dsp:sp modelId="{2DAFA29C-92BF-4670-850D-2EB21BFFF48F}">
      <dsp:nvSpPr>
        <dsp:cNvPr id="0" name=""/>
        <dsp:cNvSpPr/>
      </dsp:nvSpPr>
      <dsp:spPr>
        <a:xfrm>
          <a:off x="1311808" y="1884488"/>
          <a:ext cx="2690682" cy="16144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Hemovigilancia </a:t>
          </a:r>
          <a:endParaRPr lang="es-CO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1808" y="1884488"/>
        <a:ext cx="2690682" cy="1614409"/>
      </dsp:txXfrm>
    </dsp:sp>
    <dsp:sp modelId="{20860FB2-6A8F-4BB2-B80C-4C84F9D05ECF}">
      <dsp:nvSpPr>
        <dsp:cNvPr id="0" name=""/>
        <dsp:cNvSpPr/>
      </dsp:nvSpPr>
      <dsp:spPr>
        <a:xfrm>
          <a:off x="4271559" y="1884488"/>
          <a:ext cx="2690682" cy="1614409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>
              <a:solidFill>
                <a:schemeClr val="tx1"/>
              </a:solidFill>
            </a:rPr>
            <a:t>Tecnovigilancia</a:t>
          </a:r>
          <a:endParaRPr lang="es-CO" sz="2200" b="1" kern="1200" dirty="0">
            <a:solidFill>
              <a:schemeClr val="tx1"/>
            </a:solidFill>
          </a:endParaRPr>
        </a:p>
      </dsp:txBody>
      <dsp:txXfrm>
        <a:off x="4271559" y="1884488"/>
        <a:ext cx="2690682" cy="1614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9B19-41FB-4DE1-A481-876188E53CF9}">
      <dsp:nvSpPr>
        <dsp:cNvPr id="0" name=""/>
        <dsp:cNvSpPr/>
      </dsp:nvSpPr>
      <dsp:spPr>
        <a:xfrm>
          <a:off x="0" y="69287"/>
          <a:ext cx="2585640" cy="155138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Porcentaje de ejecución del plan anual 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287"/>
        <a:ext cx="2585640" cy="1551384"/>
      </dsp:txXfrm>
    </dsp:sp>
    <dsp:sp modelId="{076733DC-1BE8-41B6-8933-B886E1BEF0DE}">
      <dsp:nvSpPr>
        <dsp:cNvPr id="0" name=""/>
        <dsp:cNvSpPr/>
      </dsp:nvSpPr>
      <dsp:spPr>
        <a:xfrm>
          <a:off x="2844204" y="69287"/>
          <a:ext cx="2585640" cy="15513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Oportunidad de solución en mantenimientos correctivos  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4204" y="69287"/>
        <a:ext cx="2585640" cy="1551384"/>
      </dsp:txXfrm>
    </dsp:sp>
    <dsp:sp modelId="{2DAFA29C-92BF-4670-850D-2EB21BFFF48F}">
      <dsp:nvSpPr>
        <dsp:cNvPr id="0" name=""/>
        <dsp:cNvSpPr/>
      </dsp:nvSpPr>
      <dsp:spPr>
        <a:xfrm>
          <a:off x="5688409" y="69287"/>
          <a:ext cx="2585640" cy="155138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Calificación del servicio prestado 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8409" y="69287"/>
        <a:ext cx="2585640" cy="1551384"/>
      </dsp:txXfrm>
    </dsp:sp>
    <dsp:sp modelId="{20860FB2-6A8F-4BB2-B80C-4C84F9D05ECF}">
      <dsp:nvSpPr>
        <dsp:cNvPr id="0" name=""/>
        <dsp:cNvSpPr/>
      </dsp:nvSpPr>
      <dsp:spPr>
        <a:xfrm>
          <a:off x="1422102" y="1879236"/>
          <a:ext cx="2585640" cy="1551384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Porcentaje de cumplimiento Plan de Mantenimiento Preventivo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2102" y="1879236"/>
        <a:ext cx="2585640" cy="1551384"/>
      </dsp:txXfrm>
    </dsp:sp>
    <dsp:sp modelId="{25978172-173A-4334-94F0-AB103AB737C2}">
      <dsp:nvSpPr>
        <dsp:cNvPr id="0" name=""/>
        <dsp:cNvSpPr/>
      </dsp:nvSpPr>
      <dsp:spPr>
        <a:xfrm>
          <a:off x="4266307" y="1879236"/>
          <a:ext cx="2585640" cy="1551384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Porcentaje de casos cerrados de mantenimiento correctivo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6307" y="1879236"/>
        <a:ext cx="2585640" cy="1551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924800" y="2228850"/>
            <a:ext cx="3086100" cy="29337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hospital.HUSDA\Downloads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2536825"/>
            <a:ext cx="243522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6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2500" y="2663825"/>
            <a:ext cx="5657850" cy="1584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MANUAL DE GESTIÓN DE LA TECNOLOGÍA</a:t>
            </a: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fecha de aprobación Agosto 2020</a:t>
            </a: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 Código GB-MP-04  versión 2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12500" t="24333" r="53516" b="11333"/>
          <a:stretch>
            <a:fillRect/>
          </a:stretch>
        </p:blipFill>
        <p:spPr bwMode="auto">
          <a:xfrm>
            <a:off x="7105650" y="1323090"/>
            <a:ext cx="3905250" cy="37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90900" y="365125"/>
            <a:ext cx="836295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POLITICA DE GESTIÓN DE LA TECNOLOGÍA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38200" y="2171700"/>
            <a:ext cx="10687050" cy="2609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3950" y="2360612"/>
            <a:ext cx="10058400" cy="2555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E.S.E Hospital Departamental Universitario del Quindío San Juan de Dios, adopta un manual de gestión de tecnología que le permite establecer lineamientos durante todo el ciclo de gestión: Planeación, Selección, adquisición, recepción,  incorporación, Puesta en Marcha, Mantenimiento, Reposición y Disposición final, logrando eficiencia, efectividad, calidad y seguridad en la prestación del servicio de salud.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9500" y="365125"/>
            <a:ext cx="77343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CICLO DE GESTIÒN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42901073"/>
              </p:ext>
            </p:extLst>
          </p:nvPr>
        </p:nvGraphicFramePr>
        <p:xfrm>
          <a:off x="1066800" y="1733550"/>
          <a:ext cx="1064895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6150" y="574675"/>
            <a:ext cx="7867650" cy="1325563"/>
          </a:xfrm>
        </p:spPr>
        <p:txBody>
          <a:bodyPr>
            <a:noAutofit/>
          </a:bodyPr>
          <a:lstStyle/>
          <a:p>
            <a:pPr lvl="0"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SEGURIDAD EN USO DE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TECNOLOGÍA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13331081"/>
              </p:ext>
            </p:extLst>
          </p:nvPr>
        </p:nvGraphicFramePr>
        <p:xfrm>
          <a:off x="3048000" y="1500718"/>
          <a:ext cx="8274050" cy="34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50" y="288925"/>
            <a:ext cx="77724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60401253"/>
              </p:ext>
            </p:extLst>
          </p:nvPr>
        </p:nvGraphicFramePr>
        <p:xfrm>
          <a:off x="2667000" y="1738842"/>
          <a:ext cx="8274050" cy="34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150</Words>
  <Application>Microsoft Office PowerPoint</Application>
  <PresentationFormat>Personalizado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POLITICA DE GESTIÓN DE LA TECNOLOGÍA</vt:lpstr>
      <vt:lpstr>CICLO DE GESTIÒN</vt:lpstr>
      <vt:lpstr>SEGURIDAD EN USO DE TECNOLOGÍA  </vt:lpstr>
      <vt:lpstr>INDICADORES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(Negrita, Arial 26)</dc:title>
  <dc:creator>Silvia Martin</dc:creator>
  <cp:lastModifiedBy>husda</cp:lastModifiedBy>
  <cp:revision>65</cp:revision>
  <dcterms:created xsi:type="dcterms:W3CDTF">2020-06-16T13:25:49Z</dcterms:created>
  <dcterms:modified xsi:type="dcterms:W3CDTF">2021-03-12T13:32:42Z</dcterms:modified>
</cp:coreProperties>
</file>