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12"/>
  </p:notesMasterIdLst>
  <p:sldIdLst>
    <p:sldId id="256" r:id="rId2"/>
    <p:sldId id="269" r:id="rId3"/>
    <p:sldId id="272" r:id="rId4"/>
    <p:sldId id="276" r:id="rId5"/>
    <p:sldId id="275" r:id="rId6"/>
    <p:sldId id="271" r:id="rId7"/>
    <p:sldId id="273" r:id="rId8"/>
    <p:sldId id="274" r:id="rId9"/>
    <p:sldId id="270" r:id="rId10"/>
    <p:sldId id="25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00" autoAdjust="0"/>
    <p:restoredTop sz="94637" autoAdjust="0"/>
  </p:normalViewPr>
  <p:slideViewPr>
    <p:cSldViewPr snapToGrid="0">
      <p:cViewPr>
        <p:scale>
          <a:sx n="94" d="100"/>
          <a:sy n="94" d="100"/>
        </p:scale>
        <p:origin x="-7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D46E75-FFE1-4D88-973F-D6981737FB26}" type="datetimeFigureOut">
              <a:rPr lang="es-CO" smtClean="0"/>
              <a:t>12/03/2021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3B5D4-AD7A-483D-AC9D-0DF0893B23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77542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3B5D4-AD7A-483D-AC9D-0DF0893B235F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17618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/>
              <a:t>12/03/2021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87015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/>
              <a:t>12/03/2021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86406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/>
              <a:t>12/03/2021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714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/>
              <a:t>12/03/2021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84306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/>
              <a:t>12/03/2021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31219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/>
              <a:t>12/03/2021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73204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/>
              <a:t>12/03/2021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1752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/>
              <a:t>12/03/2021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6936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/>
              <a:t>12/03/2021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23686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/>
              <a:t>12/03/2021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14945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33995-1304-4A41-BCA8-114209207CF6}" type="datetimeFigureOut">
              <a:rPr lang="es-CO" smtClean="0"/>
              <a:t>12/03/2021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B4C3-5B31-485C-B6AB-D97E272D83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52839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33995-1304-4A41-BCA8-114209207CF6}" type="datetimeFigureOut">
              <a:rPr lang="es-CO" smtClean="0"/>
              <a:t>12/03/2021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3B4C3-5B31-485C-B6AB-D97E272D83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32776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6287344" y="2920538"/>
            <a:ext cx="5904656" cy="963069"/>
          </a:xfrm>
        </p:spPr>
        <p:txBody>
          <a:bodyPr>
            <a:normAutofit/>
          </a:bodyPr>
          <a:lstStyle/>
          <a:p>
            <a:r>
              <a:rPr lang="es-CO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Preparación en Temas de Acreditación </a:t>
            </a:r>
            <a:endParaRPr lang="es-CO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51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8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266988" y="1876027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  <a:p>
            <a:endParaRPr lang="es-CO" dirty="0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268054" y="578603"/>
            <a:ext cx="590465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s-CO" sz="2600" b="1" dirty="0" smtClean="0"/>
              <a:t>Plataforma Estratégica  </a:t>
            </a:r>
            <a:endParaRPr lang="es-CO" sz="2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353" y="1580697"/>
            <a:ext cx="9866522" cy="4555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124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266988" y="1876027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  <a:p>
            <a:endParaRPr lang="es-C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359" y="1564641"/>
            <a:ext cx="8356161" cy="3799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231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266988" y="1876027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  <a:p>
            <a:endParaRPr lang="es-CO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280" y="1473199"/>
            <a:ext cx="8360037" cy="3957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751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266988" y="1876027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  <a:p>
            <a:endParaRPr lang="es-CO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" y="1871663"/>
            <a:ext cx="1199896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189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266988" y="1876027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  <a:p>
            <a:endParaRPr lang="es-CO" dirty="0"/>
          </a:p>
        </p:txBody>
      </p:sp>
      <p:sp>
        <p:nvSpPr>
          <p:cNvPr id="6" name="5 CuadroTexto"/>
          <p:cNvSpPr txBox="1"/>
          <p:nvPr/>
        </p:nvSpPr>
        <p:spPr bwMode="auto">
          <a:xfrm>
            <a:off x="431800" y="2854204"/>
            <a:ext cx="4057649" cy="4603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MAPA DE PROCESOS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07635" y="341191"/>
            <a:ext cx="5962650" cy="574357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950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266988" y="1876027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  <a:p>
            <a:endParaRPr lang="es-CO" dirty="0"/>
          </a:p>
        </p:txBody>
      </p:sp>
      <p:sp>
        <p:nvSpPr>
          <p:cNvPr id="8" name="7 CuadroTexto"/>
          <p:cNvSpPr txBox="1"/>
          <p:nvPr/>
        </p:nvSpPr>
        <p:spPr>
          <a:xfrm>
            <a:off x="934720" y="2416394"/>
            <a:ext cx="5222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 smtClean="0">
                <a:latin typeface="Arial" pitchFamily="34" charset="0"/>
                <a:cs typeface="Arial" pitchFamily="34" charset="0"/>
              </a:rPr>
              <a:t>Niveles de Mejoramiento Institucional </a:t>
            </a:r>
          </a:p>
        </p:txBody>
      </p:sp>
      <p:pic>
        <p:nvPicPr>
          <p:cNvPr id="9" name="8 Imagen" descr="C:\Users\administrativo\Downloads\LIDEAZGO-0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720" y="0"/>
            <a:ext cx="5994400" cy="5961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850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266988" y="1876027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  <a:p>
            <a:endParaRPr lang="es-CO" dirty="0"/>
          </a:p>
        </p:txBody>
      </p:sp>
      <p:sp>
        <p:nvSpPr>
          <p:cNvPr id="8" name="7 CuadroTexto"/>
          <p:cNvSpPr txBox="1"/>
          <p:nvPr/>
        </p:nvSpPr>
        <p:spPr>
          <a:xfrm>
            <a:off x="182880" y="2904006"/>
            <a:ext cx="5222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 smtClean="0">
                <a:latin typeface="Arial" pitchFamily="34" charset="0"/>
                <a:cs typeface="Arial" pitchFamily="34" charset="0"/>
              </a:rPr>
              <a:t>MEDIR </a:t>
            </a:r>
          </a:p>
        </p:txBody>
      </p:sp>
      <p:pic>
        <p:nvPicPr>
          <p:cNvPr id="6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760" y="805159"/>
            <a:ext cx="5052560" cy="505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5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266988" y="1876027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  <a:p>
            <a:endParaRPr lang="es-CO" dirty="0"/>
          </a:p>
        </p:txBody>
      </p:sp>
      <p:sp>
        <p:nvSpPr>
          <p:cNvPr id="2" name="1 Rectángulo"/>
          <p:cNvSpPr/>
          <p:nvPr/>
        </p:nvSpPr>
        <p:spPr>
          <a:xfrm>
            <a:off x="5637774" y="514588"/>
            <a:ext cx="3548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CO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Consolidado Autoevaluación  </a:t>
            </a:r>
            <a:endParaRPr lang="es-CO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92" y="1876027"/>
            <a:ext cx="11768712" cy="382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03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1220</TotalTime>
  <Words>18</Words>
  <Application>Microsoft Office PowerPoint</Application>
  <PresentationFormat>Personalizado</PresentationFormat>
  <Paragraphs>23</Paragraphs>
  <Slides>10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Tema de Office</vt:lpstr>
      <vt:lpstr>Preparación en Temas de Acreditación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Silvia Martin</dc:creator>
  <cp:lastModifiedBy>husda</cp:lastModifiedBy>
  <cp:revision>167</cp:revision>
  <dcterms:created xsi:type="dcterms:W3CDTF">2019-01-15T19:35:46Z</dcterms:created>
  <dcterms:modified xsi:type="dcterms:W3CDTF">2021-03-12T12:59:50Z</dcterms:modified>
</cp:coreProperties>
</file>