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144000" type="letter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1308" y="-22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90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208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665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235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823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583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225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873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023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515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892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96ED2-8960-4E06-A22B-17ED297DAA42}" type="datetimeFigureOut">
              <a:rPr lang="es-CO" smtClean="0"/>
              <a:t>14/10/2021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52AF1-C786-4E36-B7CA-EFEDDBF061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053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:\Users\DocenciaN\Downloads\plantilla cart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9" y="101237"/>
            <a:ext cx="6518094" cy="89230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1698171" y="41039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279489" y="1357253"/>
            <a:ext cx="630636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Formato guía para la presentación de proyectos.</a:t>
            </a:r>
            <a:endParaRPr lang="es-CO" sz="1000" dirty="0"/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 </a:t>
            </a:r>
          </a:p>
          <a:p>
            <a:pPr algn="ctr"/>
            <a:r>
              <a:rPr lang="es-CO" sz="1000" b="1" dirty="0"/>
              <a:t>TITULO </a:t>
            </a:r>
          </a:p>
          <a:p>
            <a:pPr algn="ctr"/>
            <a:r>
              <a:rPr lang="es-CO" sz="1000" dirty="0"/>
              <a:t>(Máximo 15 palabras, en mayúscula, centrado y en negrita) </a:t>
            </a:r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Primer autor, Segundo autor,… (Cada uno de los autores debe tener una nota al pie donde indique </a:t>
            </a:r>
          </a:p>
          <a:p>
            <a:r>
              <a:rPr lang="es-CO" sz="1000" dirty="0"/>
              <a:t>el Programa académico, institución, correo electrónico. Debe ir centrado y negrita)</a:t>
            </a:r>
          </a:p>
          <a:p>
            <a:r>
              <a:rPr lang="es-CO" sz="1000" dirty="0"/>
              <a:t> </a:t>
            </a:r>
          </a:p>
          <a:p>
            <a:r>
              <a:rPr lang="es-CO" sz="1000" b="1" dirty="0"/>
              <a:t>Resumen</a:t>
            </a:r>
            <a:endParaRPr lang="es-CO" sz="1000" dirty="0"/>
          </a:p>
          <a:p>
            <a:r>
              <a:rPr lang="es-CO" sz="1000" dirty="0"/>
              <a:t>El resumen debe presentarse en español con un máximo 250 palabras y debe contener la presentación del problema,</a:t>
            </a:r>
          </a:p>
          <a:p>
            <a:r>
              <a:rPr lang="es-CO" sz="1000" dirty="0"/>
              <a:t> importancia del proyecto, objeto de la investigación, breve descripción de la metodología, resultados alcanzados y </a:t>
            </a:r>
          </a:p>
          <a:p>
            <a:r>
              <a:rPr lang="es-CO" sz="1000" dirty="0"/>
              <a:t>conclusiones. </a:t>
            </a:r>
          </a:p>
          <a:p>
            <a:r>
              <a:rPr lang="es-CO" sz="1000" dirty="0"/>
              <a:t> </a:t>
            </a:r>
          </a:p>
          <a:p>
            <a:r>
              <a:rPr lang="es-CO" sz="1000" b="1" dirty="0"/>
              <a:t>Reporte de caso resumen: </a:t>
            </a:r>
            <a:r>
              <a:rPr lang="es-CO" sz="1000" dirty="0"/>
              <a:t>debe responder de manera concisa y directa que es lo más importante del caso y porque vale</a:t>
            </a:r>
          </a:p>
          <a:p>
            <a:r>
              <a:rPr lang="es-CO" sz="1000" dirty="0"/>
              <a:t> la pena discutirlo o presentarlo, resaltar si es un caso único en la institución, en el departamento en el país o en el mundo. </a:t>
            </a:r>
          </a:p>
          <a:p>
            <a:r>
              <a:rPr lang="es-CO" sz="1000" dirty="0"/>
              <a:t> En la descripción del resumen se define los elementos principales como síntoma mayor, hallazgos clínicos importantes, </a:t>
            </a:r>
          </a:p>
          <a:p>
            <a:r>
              <a:rPr lang="es-CO" sz="1000" dirty="0"/>
              <a:t>diagnostico principal, intervenciones terapéuticas,  resultados y  lecciones que se deben aprender en este caso</a:t>
            </a:r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Palabras clave (mínimo cuatro)</a:t>
            </a:r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 </a:t>
            </a:r>
          </a:p>
          <a:p>
            <a:r>
              <a:rPr lang="es-CO" sz="1000" b="1" dirty="0"/>
              <a:t>1. Planteamiento del problema.</a:t>
            </a:r>
            <a:endParaRPr lang="es-CO" sz="1000" dirty="0"/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Este elemento constituye la argumentación y descripción del área problema que soporta al estudio. </a:t>
            </a:r>
          </a:p>
          <a:p>
            <a:r>
              <a:rPr lang="es-CO" sz="1000" dirty="0"/>
              <a:t>La función del planteamiento del problema es la de proporcionarle al investigador la idea de si su proyecto de investigación </a:t>
            </a:r>
          </a:p>
          <a:p>
            <a:r>
              <a:rPr lang="es-CO" sz="1000" dirty="0"/>
              <a:t>es viable, dentro de sus tiempos y recursos disponibles. </a:t>
            </a:r>
          </a:p>
          <a:p>
            <a:r>
              <a:rPr lang="es-CO" sz="1000" dirty="0"/>
              <a:t> </a:t>
            </a:r>
          </a:p>
          <a:p>
            <a:r>
              <a:rPr lang="es-CO" sz="1000" b="1" dirty="0"/>
              <a:t>Reporte de caso:</a:t>
            </a:r>
            <a:r>
              <a:rPr lang="es-CO" sz="1000" dirty="0"/>
              <a:t> Descripción del caso debe describir de manera fluida y en un lenguaje técnico, la información que </a:t>
            </a:r>
          </a:p>
          <a:p>
            <a:r>
              <a:rPr lang="es-CO" sz="1000" dirty="0"/>
              <a:t>se considere relevante respecto al paciente, a la patología, a los exámenes diagnósticos, a los hallazgos. </a:t>
            </a:r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1.1 Figuras, Tablas  Imágenes </a:t>
            </a:r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Trate de utilizar figuras y tablas en formatos sencillos, y legibles, van enumeradas en la parte superior en letra Times de 10 puntos. </a:t>
            </a:r>
          </a:p>
          <a:p>
            <a:r>
              <a:rPr lang="es-CO" sz="1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2679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:\Users\DocenciaN\Downloads\plantilla cart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9" y="101237"/>
            <a:ext cx="6518094" cy="89230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1698171" y="41039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279489" y="1357253"/>
            <a:ext cx="63063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1000" dirty="0"/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1.2 Abreviaturas y Acrónimos </a:t>
            </a:r>
          </a:p>
          <a:p>
            <a:r>
              <a:rPr lang="es-CO" sz="1000" dirty="0"/>
              <a:t>Defina las abreviaturas y acrónimos la primera vez que sean utilizadas en el texto. Evite emplear abreviaturas en el título, salvo que resulte imprescindible.</a:t>
            </a:r>
          </a:p>
          <a:p>
            <a:r>
              <a:rPr lang="es-CO" sz="1000" dirty="0"/>
              <a:t> </a:t>
            </a:r>
          </a:p>
          <a:p>
            <a:r>
              <a:rPr lang="es-CO" sz="1000" b="1" dirty="0"/>
              <a:t>2. Objetivos.</a:t>
            </a:r>
            <a:endParaRPr lang="es-CO" sz="1000" dirty="0"/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General y específicos coherentes con el título y el planteamiento.</a:t>
            </a:r>
          </a:p>
          <a:p>
            <a:r>
              <a:rPr lang="es-CO" sz="1000" dirty="0"/>
              <a:t> </a:t>
            </a:r>
          </a:p>
          <a:p>
            <a:r>
              <a:rPr lang="es-CO" sz="1000" b="1" dirty="0"/>
              <a:t>3. Metodología.</a:t>
            </a:r>
            <a:endParaRPr lang="es-CO" sz="1000" dirty="0"/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Tipo de investigación, variable o categorías, técnicas e instrumentos de recolección, ordenamiento de información, procesamiento de datos y plan de análisis.</a:t>
            </a:r>
          </a:p>
          <a:p>
            <a:r>
              <a:rPr lang="es-CO" sz="1000" dirty="0"/>
              <a:t> </a:t>
            </a:r>
          </a:p>
          <a:p>
            <a:pPr lvl="0"/>
            <a:r>
              <a:rPr lang="es-CO" sz="1000" b="1" dirty="0"/>
              <a:t>4. Resultados </a:t>
            </a:r>
            <a:endParaRPr lang="es-CO" sz="1000" dirty="0"/>
          </a:p>
          <a:p>
            <a:r>
              <a:rPr lang="es-CO" sz="1000" dirty="0"/>
              <a:t>Deben ser pertinentes con los objetivos. </a:t>
            </a:r>
          </a:p>
          <a:p>
            <a:r>
              <a:rPr lang="es-CO" sz="1000" b="1" dirty="0"/>
              <a:t> </a:t>
            </a:r>
            <a:endParaRPr lang="es-CO" sz="1000" dirty="0"/>
          </a:p>
          <a:p>
            <a:r>
              <a:rPr lang="es-CO" sz="1000" b="1" dirty="0"/>
              <a:t>Reporte de caso resultado</a:t>
            </a:r>
            <a:r>
              <a:rPr lang="es-CO" sz="1000" dirty="0"/>
              <a:t>: tratamiento seleccionado, evolución y desenlace del paciente. </a:t>
            </a:r>
          </a:p>
          <a:p>
            <a:r>
              <a:rPr lang="es-CO" sz="1000" dirty="0"/>
              <a:t> </a:t>
            </a:r>
          </a:p>
          <a:p>
            <a:pPr lvl="0"/>
            <a:r>
              <a:rPr lang="es-CO" sz="1000" b="1" dirty="0"/>
              <a:t>5. Referencias.</a:t>
            </a:r>
            <a:endParaRPr lang="es-CO" sz="1000" dirty="0"/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Coherencia con marco teórico y referencial. Todas las referencias deben estar citadas en el texto. Deben presentarse según lo estipulado por las Normas   Vancouver. </a:t>
            </a:r>
          </a:p>
          <a:p>
            <a:r>
              <a:rPr lang="es-CO" sz="1000" dirty="0"/>
              <a:t> </a:t>
            </a:r>
          </a:p>
          <a:p>
            <a:r>
              <a:rPr lang="es-CO" sz="1000" dirty="0"/>
              <a:t>La extensión del documento no debe ser superior a 7 páginas.</a:t>
            </a:r>
          </a:p>
          <a:p>
            <a:r>
              <a:rPr lang="es-CO" sz="1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92992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481</Words>
  <Application>Microsoft Office PowerPoint</Application>
  <PresentationFormat>Carta (216 x 279 mm)</PresentationFormat>
  <Paragraphs>60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Mauricio</cp:lastModifiedBy>
  <cp:revision>5</cp:revision>
  <dcterms:created xsi:type="dcterms:W3CDTF">2021-10-13T19:36:55Z</dcterms:created>
  <dcterms:modified xsi:type="dcterms:W3CDTF">2021-10-15T02:33:02Z</dcterms:modified>
</cp:coreProperties>
</file>